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sldIdLst>
    <p:sldId id="256" r:id="rId2"/>
    <p:sldId id="258" r:id="rId3"/>
    <p:sldId id="259" r:id="rId4"/>
    <p:sldId id="268" r:id="rId5"/>
    <p:sldId id="261" r:id="rId6"/>
    <p:sldId id="265" r:id="rId7"/>
    <p:sldId id="267" r:id="rId8"/>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3140" autoAdjust="0"/>
  </p:normalViewPr>
  <p:slideViewPr>
    <p:cSldViewPr snapToGrid="0">
      <p:cViewPr varScale="1">
        <p:scale>
          <a:sx n="96" d="100"/>
          <a:sy n="96" d="100"/>
        </p:scale>
        <p:origin x="103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A6E7A1-9705-4277-BA66-5A6A00B4EB9E}" type="doc">
      <dgm:prSet loTypeId="urn:microsoft.com/office/officeart/2005/8/layout/hProcess7" loCatId="process" qsTypeId="urn:microsoft.com/office/officeart/2005/8/quickstyle/simple5" qsCatId="simple" csTypeId="urn:microsoft.com/office/officeart/2005/8/colors/accent1_5" csCatId="accent1" phldr="1"/>
      <dgm:spPr/>
      <dgm:t>
        <a:bodyPr/>
        <a:lstStyle/>
        <a:p>
          <a:endParaRPr lang="da-DK"/>
        </a:p>
      </dgm:t>
    </dgm:pt>
    <dgm:pt modelId="{3D1A0831-62E0-44ED-A3FB-74D8CB1F04AD}">
      <dgm:prSet phldrT="[Tekst]" custT="1"/>
      <dgm:spPr/>
      <dgm:t>
        <a:bodyPr/>
        <a:lstStyle/>
        <a:p>
          <a:r>
            <a:rPr lang="da-DK" sz="2800" smtClean="0"/>
            <a:t>Før</a:t>
          </a:r>
          <a:endParaRPr lang="da-DK" sz="2800" dirty="0"/>
        </a:p>
      </dgm:t>
    </dgm:pt>
    <dgm:pt modelId="{D62CC521-518D-4E22-9655-A1D0FB1D38EC}" type="parTrans" cxnId="{0A4AB31D-34E2-4DF9-BB44-B80FD44DD7CC}">
      <dgm:prSet/>
      <dgm:spPr/>
      <dgm:t>
        <a:bodyPr/>
        <a:lstStyle/>
        <a:p>
          <a:endParaRPr lang="da-DK"/>
        </a:p>
      </dgm:t>
    </dgm:pt>
    <dgm:pt modelId="{537E5725-8C29-4EF9-ADFD-13F835039AC1}" type="sibTrans" cxnId="{0A4AB31D-34E2-4DF9-BB44-B80FD44DD7CC}">
      <dgm:prSet/>
      <dgm:spPr/>
      <dgm:t>
        <a:bodyPr/>
        <a:lstStyle/>
        <a:p>
          <a:endParaRPr lang="da-DK"/>
        </a:p>
      </dgm:t>
    </dgm:pt>
    <dgm:pt modelId="{CAB4B9F3-4559-4C98-96B5-0EB4E677D4D7}">
      <dgm:prSet phldrT="[Tekst]" custT="1"/>
      <dgm:spPr/>
      <dgm:t>
        <a:bodyPr/>
        <a:lstStyle/>
        <a:p>
          <a:r>
            <a:rPr lang="da-DK" sz="1800" dirty="0" smtClean="0"/>
            <a:t>Frivillighed i eget hjem under / efter behandling</a:t>
          </a:r>
        </a:p>
        <a:p>
          <a:r>
            <a:rPr lang="da-DK" sz="1600" dirty="0" smtClean="0"/>
            <a:t>Kom godt hjem, palliativ frivillig indsats,  følgeskaber, brobygning </a:t>
          </a:r>
          <a:endParaRPr lang="da-DK" sz="1600" dirty="0"/>
        </a:p>
      </dgm:t>
    </dgm:pt>
    <dgm:pt modelId="{3C626878-B89D-47B9-9E53-CC59E131893C}" type="parTrans" cxnId="{A09368BA-8397-4A89-866D-D87A5462090D}">
      <dgm:prSet/>
      <dgm:spPr/>
      <dgm:t>
        <a:bodyPr/>
        <a:lstStyle/>
        <a:p>
          <a:endParaRPr lang="da-DK"/>
        </a:p>
      </dgm:t>
    </dgm:pt>
    <dgm:pt modelId="{059C2605-181D-4C6F-B5C4-E7CAAEAAE1F2}" type="sibTrans" cxnId="{A09368BA-8397-4A89-866D-D87A5462090D}">
      <dgm:prSet/>
      <dgm:spPr/>
      <dgm:t>
        <a:bodyPr/>
        <a:lstStyle/>
        <a:p>
          <a:endParaRPr lang="da-DK"/>
        </a:p>
      </dgm:t>
    </dgm:pt>
    <dgm:pt modelId="{C2F4FC6B-16EC-4DBC-BE88-4BABF2239E84}">
      <dgm:prSet phldrT="[Tekst]" custT="1"/>
      <dgm:spPr/>
      <dgm:t>
        <a:bodyPr/>
        <a:lstStyle/>
        <a:p>
          <a:r>
            <a:rPr lang="da-DK" sz="2800" dirty="0" smtClean="0"/>
            <a:t>Samarbejdspart</a:t>
          </a:r>
          <a:endParaRPr lang="da-DK" sz="2800" dirty="0"/>
        </a:p>
      </dgm:t>
    </dgm:pt>
    <dgm:pt modelId="{225D99A9-38DA-434B-8353-A3DBD72B38FF}" type="parTrans" cxnId="{11F567F4-F375-413A-A090-EB194F30652D}">
      <dgm:prSet/>
      <dgm:spPr/>
      <dgm:t>
        <a:bodyPr/>
        <a:lstStyle/>
        <a:p>
          <a:endParaRPr lang="da-DK"/>
        </a:p>
      </dgm:t>
    </dgm:pt>
    <dgm:pt modelId="{948392C0-6422-40FC-92FA-A035CDB994EE}" type="sibTrans" cxnId="{11F567F4-F375-413A-A090-EB194F30652D}">
      <dgm:prSet/>
      <dgm:spPr/>
      <dgm:t>
        <a:bodyPr/>
        <a:lstStyle/>
        <a:p>
          <a:endParaRPr lang="da-DK"/>
        </a:p>
      </dgm:t>
    </dgm:pt>
    <dgm:pt modelId="{8E5EC597-EBAC-48D0-8C7E-9FFE433C9C89}">
      <dgm:prSet phldrT="[Tekst]" custT="1"/>
      <dgm:spPr/>
      <dgm:t>
        <a:bodyPr/>
        <a:lstStyle/>
        <a:p>
          <a:r>
            <a:rPr lang="da-DK" sz="1800" dirty="0" smtClean="0"/>
            <a:t>Frivillige organisationer/ foreninger som samarbejdspart</a:t>
          </a:r>
          <a:endParaRPr lang="da-DK" sz="1800" dirty="0"/>
        </a:p>
      </dgm:t>
    </dgm:pt>
    <dgm:pt modelId="{E2E6C4E9-7143-432E-82A1-C61C8D863423}" type="parTrans" cxnId="{31161B6C-E101-4597-AC6B-65622BCF7E30}">
      <dgm:prSet/>
      <dgm:spPr/>
      <dgm:t>
        <a:bodyPr/>
        <a:lstStyle/>
        <a:p>
          <a:endParaRPr lang="da-DK"/>
        </a:p>
      </dgm:t>
    </dgm:pt>
    <dgm:pt modelId="{2A09146C-6A38-45A0-9312-581628583A30}" type="sibTrans" cxnId="{31161B6C-E101-4597-AC6B-65622BCF7E30}">
      <dgm:prSet/>
      <dgm:spPr/>
      <dgm:t>
        <a:bodyPr/>
        <a:lstStyle/>
        <a:p>
          <a:endParaRPr lang="da-DK"/>
        </a:p>
      </dgm:t>
    </dgm:pt>
    <dgm:pt modelId="{F8414F82-66E7-4834-86F9-2FCF56B62B69}">
      <dgm:prSet phldrT="[Tekst]" custT="1"/>
      <dgm:spPr/>
      <dgm:t>
        <a:bodyPr/>
        <a:lstStyle/>
        <a:p>
          <a:endParaRPr lang="da-DK" sz="1600" dirty="0" smtClean="0"/>
        </a:p>
        <a:p>
          <a:r>
            <a:rPr lang="da-DK" sz="1600" dirty="0" smtClean="0"/>
            <a:t>Støtter op om behandlings- processen. Forebygge  genindlæggelse</a:t>
          </a:r>
        </a:p>
        <a:p>
          <a:endParaRPr lang="da-DK" sz="1600" dirty="0" smtClean="0"/>
        </a:p>
        <a:p>
          <a:r>
            <a:rPr lang="da-DK" sz="1600" dirty="0" smtClean="0"/>
            <a:t>Tryghed i sektorovergangen</a:t>
          </a:r>
        </a:p>
        <a:p>
          <a:r>
            <a:rPr lang="da-DK" sz="1600" dirty="0" smtClean="0"/>
            <a:t>Deltage i meningsfulde fællesskaber</a:t>
          </a:r>
          <a:endParaRPr lang="da-DK" sz="1600" dirty="0"/>
        </a:p>
      </dgm:t>
    </dgm:pt>
    <dgm:pt modelId="{89B69D18-FB50-4001-9562-C7E7227F60CA}" type="parTrans" cxnId="{9B6B518D-F527-4884-94E4-E2B7E40AD85B}">
      <dgm:prSet/>
      <dgm:spPr/>
      <dgm:t>
        <a:bodyPr/>
        <a:lstStyle/>
        <a:p>
          <a:endParaRPr lang="da-DK"/>
        </a:p>
      </dgm:t>
    </dgm:pt>
    <dgm:pt modelId="{7F8B0628-754F-4C5C-878D-F7F237C0818B}" type="sibTrans" cxnId="{9B6B518D-F527-4884-94E4-E2B7E40AD85B}">
      <dgm:prSet/>
      <dgm:spPr/>
      <dgm:t>
        <a:bodyPr/>
        <a:lstStyle/>
        <a:p>
          <a:endParaRPr lang="da-DK"/>
        </a:p>
      </dgm:t>
    </dgm:pt>
    <dgm:pt modelId="{618211B3-99F4-4D90-80A5-336D4F0590BD}">
      <dgm:prSet phldrT="[Tekst]" custT="1"/>
      <dgm:spPr/>
      <dgm:t>
        <a:bodyPr/>
        <a:lstStyle/>
        <a:p>
          <a:endParaRPr lang="da-DK" sz="1800" dirty="0" smtClean="0"/>
        </a:p>
        <a:p>
          <a:r>
            <a:rPr lang="da-DK" sz="1600" dirty="0" smtClean="0"/>
            <a:t>Henvisning til relevante samarbejdsparter i civilsamfundet</a:t>
          </a:r>
          <a:endParaRPr lang="da-DK" sz="1600" dirty="0"/>
        </a:p>
      </dgm:t>
    </dgm:pt>
    <dgm:pt modelId="{C83F2C20-0791-417C-9CC1-D4D13BC236B0}" type="parTrans" cxnId="{D35DFAA3-4AE3-433A-A4AA-C51E5C06DC0B}">
      <dgm:prSet/>
      <dgm:spPr/>
      <dgm:t>
        <a:bodyPr/>
        <a:lstStyle/>
        <a:p>
          <a:endParaRPr lang="da-DK"/>
        </a:p>
      </dgm:t>
    </dgm:pt>
    <dgm:pt modelId="{DE7C99F7-9A21-4B09-B16D-62207A590968}" type="sibTrans" cxnId="{D35DFAA3-4AE3-433A-A4AA-C51E5C06DC0B}">
      <dgm:prSet/>
      <dgm:spPr/>
      <dgm:t>
        <a:bodyPr/>
        <a:lstStyle/>
        <a:p>
          <a:endParaRPr lang="da-DK"/>
        </a:p>
      </dgm:t>
    </dgm:pt>
    <dgm:pt modelId="{D9CCB928-E10B-415A-9487-DCBB7C60DCA7}">
      <dgm:prSet phldrT="[Tekst]" custT="1"/>
      <dgm:spPr/>
      <dgm:t>
        <a:bodyPr/>
        <a:lstStyle/>
        <a:p>
          <a:endParaRPr lang="da-DK" sz="1600" dirty="0" smtClean="0"/>
        </a:p>
        <a:p>
          <a:r>
            <a:rPr lang="da-DK" sz="1600" dirty="0" smtClean="0"/>
            <a:t>Vigtigt at henvise til meningsfulde tilbud i andre sektorer, der kan støtte op om gennemført behandling (kommunal såvel som civilsamfund)</a:t>
          </a:r>
          <a:endParaRPr lang="da-DK" sz="1600" dirty="0"/>
        </a:p>
      </dgm:t>
    </dgm:pt>
    <dgm:pt modelId="{B89C0B0E-ABB3-43BD-B8E8-04DF023B80BF}" type="parTrans" cxnId="{7668E99E-7138-4D43-A679-2DA9DF0E2C7D}">
      <dgm:prSet/>
      <dgm:spPr/>
      <dgm:t>
        <a:bodyPr/>
        <a:lstStyle/>
        <a:p>
          <a:endParaRPr lang="da-DK"/>
        </a:p>
      </dgm:t>
    </dgm:pt>
    <dgm:pt modelId="{D3756DF8-7FC5-408A-AB04-14851CFB002F}" type="sibTrans" cxnId="{7668E99E-7138-4D43-A679-2DA9DF0E2C7D}">
      <dgm:prSet/>
      <dgm:spPr/>
      <dgm:t>
        <a:bodyPr/>
        <a:lstStyle/>
        <a:p>
          <a:endParaRPr lang="da-DK"/>
        </a:p>
      </dgm:t>
    </dgm:pt>
    <dgm:pt modelId="{0E5D4DA1-0E3F-4640-8CCC-D9FBD7244225}">
      <dgm:prSet phldrT="[Tekst]" custT="1"/>
      <dgm:spPr/>
      <dgm:t>
        <a:bodyPr/>
        <a:lstStyle/>
        <a:p>
          <a:endParaRPr lang="da-DK" sz="1800" dirty="0">
            <a:solidFill>
              <a:schemeClr val="tx2"/>
            </a:solidFill>
          </a:endParaRPr>
        </a:p>
      </dgm:t>
    </dgm:pt>
    <dgm:pt modelId="{6E71C4C2-70B4-4C34-8851-F9AF937C2E29}" type="parTrans" cxnId="{60CBC9EA-4C2C-4C04-B934-2932495486BF}">
      <dgm:prSet/>
      <dgm:spPr/>
      <dgm:t>
        <a:bodyPr/>
        <a:lstStyle/>
        <a:p>
          <a:endParaRPr lang="da-DK"/>
        </a:p>
      </dgm:t>
    </dgm:pt>
    <dgm:pt modelId="{C6747EB3-5D21-4B18-8EB7-857B835B7C2F}" type="sibTrans" cxnId="{60CBC9EA-4C2C-4C04-B934-2932495486BF}">
      <dgm:prSet/>
      <dgm:spPr/>
      <dgm:t>
        <a:bodyPr/>
        <a:lstStyle/>
        <a:p>
          <a:endParaRPr lang="da-DK"/>
        </a:p>
      </dgm:t>
    </dgm:pt>
    <dgm:pt modelId="{87B578F9-014B-4E3D-8AEC-B99C87DA81DE}">
      <dgm:prSet phldrT="[Tekst]" custT="1"/>
      <dgm:spPr/>
      <dgm:t>
        <a:bodyPr/>
        <a:lstStyle/>
        <a:p>
          <a:r>
            <a:rPr lang="da-DK" sz="1800" b="0" dirty="0" smtClean="0"/>
            <a:t>Frivillighed på afdeling under behandling</a:t>
          </a:r>
          <a:endParaRPr lang="da-DK" sz="1800" b="0" dirty="0"/>
        </a:p>
      </dgm:t>
    </dgm:pt>
    <dgm:pt modelId="{B3DA885F-D2BC-4467-8C80-82A6C2011489}" type="parTrans" cxnId="{FA59E447-4477-4024-AB3A-42B4CF6046FC}">
      <dgm:prSet/>
      <dgm:spPr/>
      <dgm:t>
        <a:bodyPr/>
        <a:lstStyle/>
        <a:p>
          <a:endParaRPr lang="da-DK"/>
        </a:p>
      </dgm:t>
    </dgm:pt>
    <dgm:pt modelId="{ED204498-13AC-469D-88C5-EF145C113EDB}" type="sibTrans" cxnId="{FA59E447-4477-4024-AB3A-42B4CF6046FC}">
      <dgm:prSet/>
      <dgm:spPr/>
      <dgm:t>
        <a:bodyPr/>
        <a:lstStyle/>
        <a:p>
          <a:endParaRPr lang="da-DK"/>
        </a:p>
      </dgm:t>
    </dgm:pt>
    <dgm:pt modelId="{58A0EEF5-5C3E-484A-96C6-1041577F04FE}">
      <dgm:prSet phldrT="[Tekst]" custT="1"/>
      <dgm:spPr/>
      <dgm:t>
        <a:bodyPr/>
        <a:lstStyle/>
        <a:p>
          <a:endParaRPr lang="da-DK" sz="1800" dirty="0" smtClean="0"/>
        </a:p>
        <a:p>
          <a:r>
            <a:rPr lang="da-DK" sz="1600" dirty="0" smtClean="0"/>
            <a:t>Patientstøtter, IT-</a:t>
          </a:r>
          <a:r>
            <a:rPr lang="da-DK" sz="1600" dirty="0" err="1" smtClean="0"/>
            <a:t>hjælp,spisevenner</a:t>
          </a:r>
          <a:r>
            <a:rPr lang="da-DK" sz="1600" dirty="0" smtClean="0"/>
            <a:t>, koncerter, besøgshunde, læseforening, aktiviteter for børn og unge mm.</a:t>
          </a:r>
          <a:endParaRPr lang="da-DK" sz="1600" dirty="0"/>
        </a:p>
      </dgm:t>
    </dgm:pt>
    <dgm:pt modelId="{B7BB8E47-3FED-4324-BD7C-EEA6AC20E3CE}" type="parTrans" cxnId="{211DE243-5E99-4008-929A-E050E9D0E577}">
      <dgm:prSet/>
      <dgm:spPr/>
      <dgm:t>
        <a:bodyPr/>
        <a:lstStyle/>
        <a:p>
          <a:endParaRPr lang="da-DK"/>
        </a:p>
      </dgm:t>
    </dgm:pt>
    <dgm:pt modelId="{855906D9-240E-4385-A1C2-8052813E4C70}" type="sibTrans" cxnId="{211DE243-5E99-4008-929A-E050E9D0E577}">
      <dgm:prSet/>
      <dgm:spPr/>
      <dgm:t>
        <a:bodyPr/>
        <a:lstStyle/>
        <a:p>
          <a:endParaRPr lang="da-DK"/>
        </a:p>
      </dgm:t>
    </dgm:pt>
    <dgm:pt modelId="{98BE6A6D-0017-4730-B56E-C30527C3B5EF}">
      <dgm:prSet phldrT="[Tekst]" custT="1"/>
      <dgm:spPr/>
      <dgm:t>
        <a:bodyPr/>
        <a:lstStyle/>
        <a:p>
          <a:endParaRPr lang="da-DK" sz="1600" dirty="0" smtClean="0"/>
        </a:p>
        <a:p>
          <a:r>
            <a:rPr lang="da-DK" sz="1600" dirty="0" smtClean="0"/>
            <a:t>Øger patientvelfærd, giver adspredelse og fælles tredje</a:t>
          </a:r>
        </a:p>
        <a:p>
          <a:endParaRPr lang="da-DK" sz="1600" dirty="0" smtClean="0"/>
        </a:p>
        <a:p>
          <a:r>
            <a:rPr lang="da-DK" sz="1600" dirty="0" smtClean="0"/>
            <a:t>En støtte for udsatte patienter uden meget netværk</a:t>
          </a:r>
          <a:endParaRPr lang="da-DK" sz="1600" dirty="0"/>
        </a:p>
      </dgm:t>
    </dgm:pt>
    <dgm:pt modelId="{64DDF224-EB62-4F05-8C86-ECBFFF7F69FA}" type="parTrans" cxnId="{C3507BFC-A66B-4A50-AC45-ADF31ECCA5E2}">
      <dgm:prSet/>
      <dgm:spPr/>
      <dgm:t>
        <a:bodyPr/>
        <a:lstStyle/>
        <a:p>
          <a:endParaRPr lang="da-DK"/>
        </a:p>
      </dgm:t>
    </dgm:pt>
    <dgm:pt modelId="{869E12F1-287A-4A23-A891-4A193FA81E09}" type="sibTrans" cxnId="{C3507BFC-A66B-4A50-AC45-ADF31ECCA5E2}">
      <dgm:prSet/>
      <dgm:spPr/>
      <dgm:t>
        <a:bodyPr/>
        <a:lstStyle/>
        <a:p>
          <a:endParaRPr lang="da-DK"/>
        </a:p>
      </dgm:t>
    </dgm:pt>
    <dgm:pt modelId="{A43DE862-5522-406C-B18E-CA71986B7E19}">
      <dgm:prSet phldrT="[Tekst]" custT="1"/>
      <dgm:spPr/>
      <dgm:t>
        <a:bodyPr/>
        <a:lstStyle/>
        <a:p>
          <a:r>
            <a:rPr lang="da-DK" sz="2800" smtClean="0"/>
            <a:t>Efter</a:t>
          </a:r>
          <a:endParaRPr lang="da-DK" sz="2800" dirty="0"/>
        </a:p>
      </dgm:t>
    </dgm:pt>
    <dgm:pt modelId="{52954965-89AD-4F54-826B-3F78C4149FBF}" type="parTrans" cxnId="{0DE67895-1FAB-40B1-B919-6E14909A2F9F}">
      <dgm:prSet/>
      <dgm:spPr/>
      <dgm:t>
        <a:bodyPr/>
        <a:lstStyle/>
        <a:p>
          <a:endParaRPr lang="da-DK"/>
        </a:p>
      </dgm:t>
    </dgm:pt>
    <dgm:pt modelId="{1AC8CAE3-5639-4A4D-AA2F-145E6A4B871D}" type="sibTrans" cxnId="{0DE67895-1FAB-40B1-B919-6E14909A2F9F}">
      <dgm:prSet/>
      <dgm:spPr/>
      <dgm:t>
        <a:bodyPr/>
        <a:lstStyle/>
        <a:p>
          <a:endParaRPr lang="da-DK"/>
        </a:p>
      </dgm:t>
    </dgm:pt>
    <dgm:pt modelId="{68C24882-DD30-4BF4-AA6F-6462094ACED7}">
      <dgm:prSet phldrT="[Tekst]" custT="1"/>
      <dgm:spPr/>
      <dgm:t>
        <a:bodyPr/>
        <a:lstStyle/>
        <a:p>
          <a:r>
            <a:rPr lang="da-DK" sz="1800" b="0" dirty="0" smtClean="0"/>
            <a:t>Frivillighed før (næste) kontakt med psykiatrien/sygehuset</a:t>
          </a:r>
        </a:p>
        <a:p>
          <a:endParaRPr lang="da-DK" sz="1600" dirty="0" smtClean="0"/>
        </a:p>
        <a:p>
          <a:r>
            <a:rPr lang="da-DK" sz="1600" dirty="0" smtClean="0"/>
            <a:t>Rådgivning, støttepersoner, fysiske aktiviteter, følgeskaber</a:t>
          </a:r>
          <a:endParaRPr lang="da-DK" sz="1600" b="0" dirty="0"/>
        </a:p>
      </dgm:t>
    </dgm:pt>
    <dgm:pt modelId="{9A58D9BA-67B9-456B-B0E8-00CDFDC30022}" type="parTrans" cxnId="{2A339D86-55BE-4008-914B-9BB3D23E2310}">
      <dgm:prSet/>
      <dgm:spPr/>
      <dgm:t>
        <a:bodyPr/>
        <a:lstStyle/>
        <a:p>
          <a:endParaRPr lang="da-DK"/>
        </a:p>
      </dgm:t>
    </dgm:pt>
    <dgm:pt modelId="{2E091918-E3DB-43FB-A551-9E27986EB7F2}" type="sibTrans" cxnId="{2A339D86-55BE-4008-914B-9BB3D23E2310}">
      <dgm:prSet/>
      <dgm:spPr/>
      <dgm:t>
        <a:bodyPr/>
        <a:lstStyle/>
        <a:p>
          <a:endParaRPr lang="da-DK"/>
        </a:p>
      </dgm:t>
    </dgm:pt>
    <dgm:pt modelId="{721CA030-ACAB-481C-BE16-9BA6F27150A1}">
      <dgm:prSet phldrT="[Tekst]" custT="1"/>
      <dgm:spPr/>
      <dgm:t>
        <a:bodyPr/>
        <a:lstStyle/>
        <a:p>
          <a:endParaRPr lang="da-DK" sz="1600" dirty="0" smtClean="0"/>
        </a:p>
        <a:p>
          <a:r>
            <a:rPr lang="da-DK" sz="1600" dirty="0" smtClean="0"/>
            <a:t>Kan sikre viden om rettigheder</a:t>
          </a:r>
          <a:endParaRPr lang="da-DK" sz="1600" dirty="0"/>
        </a:p>
      </dgm:t>
    </dgm:pt>
    <dgm:pt modelId="{CECA35B0-E105-4AA7-9917-F759517A0C78}" type="parTrans" cxnId="{DA78E11F-A988-4682-83C7-C4C7D93339BB}">
      <dgm:prSet/>
      <dgm:spPr/>
      <dgm:t>
        <a:bodyPr/>
        <a:lstStyle/>
        <a:p>
          <a:endParaRPr lang="da-DK"/>
        </a:p>
      </dgm:t>
    </dgm:pt>
    <dgm:pt modelId="{2904BC89-3F60-4A6A-AF0B-0F2D420F9A41}" type="sibTrans" cxnId="{DA78E11F-A988-4682-83C7-C4C7D93339BB}">
      <dgm:prSet/>
      <dgm:spPr/>
      <dgm:t>
        <a:bodyPr/>
        <a:lstStyle/>
        <a:p>
          <a:endParaRPr lang="da-DK"/>
        </a:p>
      </dgm:t>
    </dgm:pt>
    <dgm:pt modelId="{1D3ECE7F-D49C-4F7C-8B49-C3CFCA3F7E2D}">
      <dgm:prSet phldrT="[Tekst]" custT="1"/>
      <dgm:spPr/>
      <dgm:t>
        <a:bodyPr/>
        <a:lstStyle/>
        <a:p>
          <a:endParaRPr lang="da-DK" sz="1600" dirty="0" smtClean="0"/>
        </a:p>
        <a:p>
          <a:r>
            <a:rPr lang="da-DK" sz="1600" dirty="0" smtClean="0"/>
            <a:t>Forebygge/udskyde næste indlæggelse</a:t>
          </a:r>
          <a:endParaRPr lang="da-DK" sz="1600" dirty="0"/>
        </a:p>
      </dgm:t>
    </dgm:pt>
    <dgm:pt modelId="{4AB91D28-BA2A-40A8-8903-A9547AC09E76}" type="parTrans" cxnId="{FE3A4523-43EF-421E-ACD1-FC09F10C3DFF}">
      <dgm:prSet/>
      <dgm:spPr/>
      <dgm:t>
        <a:bodyPr/>
        <a:lstStyle/>
        <a:p>
          <a:endParaRPr lang="da-DK"/>
        </a:p>
      </dgm:t>
    </dgm:pt>
    <dgm:pt modelId="{E819C429-5300-44C0-9FB6-6019402E35C1}" type="sibTrans" cxnId="{FE3A4523-43EF-421E-ACD1-FC09F10C3DFF}">
      <dgm:prSet/>
      <dgm:spPr/>
      <dgm:t>
        <a:bodyPr/>
        <a:lstStyle/>
        <a:p>
          <a:endParaRPr lang="da-DK"/>
        </a:p>
      </dgm:t>
    </dgm:pt>
    <dgm:pt modelId="{FD5865B2-F086-4801-BD84-D4939A4FB70C}">
      <dgm:prSet phldrT="[Tekst]" custT="1"/>
      <dgm:spPr/>
      <dgm:t>
        <a:bodyPr/>
        <a:lstStyle/>
        <a:p>
          <a:r>
            <a:rPr lang="da-DK" sz="2800" smtClean="0"/>
            <a:t>Under</a:t>
          </a:r>
          <a:endParaRPr lang="da-DK" sz="2800" dirty="0"/>
        </a:p>
      </dgm:t>
    </dgm:pt>
    <dgm:pt modelId="{CB731AA7-70EE-4179-ACC5-2BF04E2A62EA}" type="parTrans" cxnId="{7CED56E1-101A-464A-8509-11E41364AB8F}">
      <dgm:prSet/>
      <dgm:spPr/>
      <dgm:t>
        <a:bodyPr/>
        <a:lstStyle/>
        <a:p>
          <a:endParaRPr lang="da-DK"/>
        </a:p>
      </dgm:t>
    </dgm:pt>
    <dgm:pt modelId="{75B96B27-6556-4700-82FB-D971C4B3074A}" type="sibTrans" cxnId="{7CED56E1-101A-464A-8509-11E41364AB8F}">
      <dgm:prSet/>
      <dgm:spPr/>
      <dgm:t>
        <a:bodyPr/>
        <a:lstStyle/>
        <a:p>
          <a:endParaRPr lang="da-DK"/>
        </a:p>
      </dgm:t>
    </dgm:pt>
    <dgm:pt modelId="{85ADC37F-748A-4AE1-B755-751E41986CD6}" type="pres">
      <dgm:prSet presAssocID="{13A6E7A1-9705-4277-BA66-5A6A00B4EB9E}" presName="Name0" presStyleCnt="0">
        <dgm:presLayoutVars>
          <dgm:dir/>
          <dgm:animLvl val="lvl"/>
          <dgm:resizeHandles val="exact"/>
        </dgm:presLayoutVars>
      </dgm:prSet>
      <dgm:spPr/>
      <dgm:t>
        <a:bodyPr/>
        <a:lstStyle/>
        <a:p>
          <a:endParaRPr lang="da-DK"/>
        </a:p>
      </dgm:t>
    </dgm:pt>
    <dgm:pt modelId="{14166FE1-7DED-4BB6-BEC9-FDA5170E5A9B}" type="pres">
      <dgm:prSet presAssocID="{3D1A0831-62E0-44ED-A3FB-74D8CB1F04AD}" presName="compositeNode" presStyleCnt="0">
        <dgm:presLayoutVars>
          <dgm:bulletEnabled val="1"/>
        </dgm:presLayoutVars>
      </dgm:prSet>
      <dgm:spPr/>
      <dgm:t>
        <a:bodyPr/>
        <a:lstStyle/>
        <a:p>
          <a:endParaRPr lang="da-DK"/>
        </a:p>
      </dgm:t>
    </dgm:pt>
    <dgm:pt modelId="{6D041CE6-7EB6-47B7-AF79-1CF0995ED076}" type="pres">
      <dgm:prSet presAssocID="{3D1A0831-62E0-44ED-A3FB-74D8CB1F04AD}" presName="bgRect" presStyleLbl="node1" presStyleIdx="0" presStyleCnt="4" custScaleX="57077" custScaleY="145516" custLinFactNeighborX="-105" custLinFactNeighborY="-11135"/>
      <dgm:spPr/>
      <dgm:t>
        <a:bodyPr/>
        <a:lstStyle/>
        <a:p>
          <a:endParaRPr lang="da-DK"/>
        </a:p>
      </dgm:t>
    </dgm:pt>
    <dgm:pt modelId="{24D94AD7-8885-4E89-A29D-0802780CDAC0}" type="pres">
      <dgm:prSet presAssocID="{3D1A0831-62E0-44ED-A3FB-74D8CB1F04AD}" presName="parentNode" presStyleLbl="node1" presStyleIdx="0" presStyleCnt="4">
        <dgm:presLayoutVars>
          <dgm:chMax val="0"/>
          <dgm:bulletEnabled val="1"/>
        </dgm:presLayoutVars>
      </dgm:prSet>
      <dgm:spPr/>
      <dgm:t>
        <a:bodyPr/>
        <a:lstStyle/>
        <a:p>
          <a:endParaRPr lang="da-DK"/>
        </a:p>
      </dgm:t>
    </dgm:pt>
    <dgm:pt modelId="{1E61427A-1E51-46A9-A534-282A893C8BC9}" type="pres">
      <dgm:prSet presAssocID="{3D1A0831-62E0-44ED-A3FB-74D8CB1F04AD}" presName="childNode" presStyleLbl="node1" presStyleIdx="0" presStyleCnt="4">
        <dgm:presLayoutVars>
          <dgm:bulletEnabled val="1"/>
        </dgm:presLayoutVars>
      </dgm:prSet>
      <dgm:spPr/>
      <dgm:t>
        <a:bodyPr/>
        <a:lstStyle/>
        <a:p>
          <a:endParaRPr lang="da-DK"/>
        </a:p>
      </dgm:t>
    </dgm:pt>
    <dgm:pt modelId="{89998854-834C-4A4D-BFDC-6C83E4968CC1}" type="pres">
      <dgm:prSet presAssocID="{537E5725-8C29-4EF9-ADFD-13F835039AC1}" presName="hSp" presStyleCnt="0"/>
      <dgm:spPr/>
      <dgm:t>
        <a:bodyPr/>
        <a:lstStyle/>
        <a:p>
          <a:endParaRPr lang="da-DK"/>
        </a:p>
      </dgm:t>
    </dgm:pt>
    <dgm:pt modelId="{9D5A2873-E87E-4580-BF20-B932A6441255}" type="pres">
      <dgm:prSet presAssocID="{537E5725-8C29-4EF9-ADFD-13F835039AC1}" presName="vProcSp" presStyleCnt="0"/>
      <dgm:spPr/>
      <dgm:t>
        <a:bodyPr/>
        <a:lstStyle/>
        <a:p>
          <a:endParaRPr lang="da-DK"/>
        </a:p>
      </dgm:t>
    </dgm:pt>
    <dgm:pt modelId="{11DE1FD8-5BFF-42C7-BCBA-671E057CDF6E}" type="pres">
      <dgm:prSet presAssocID="{537E5725-8C29-4EF9-ADFD-13F835039AC1}" presName="vSp1" presStyleCnt="0"/>
      <dgm:spPr/>
      <dgm:t>
        <a:bodyPr/>
        <a:lstStyle/>
        <a:p>
          <a:endParaRPr lang="da-DK"/>
        </a:p>
      </dgm:t>
    </dgm:pt>
    <dgm:pt modelId="{5CCAFA58-8772-45FF-8EEC-CF8AB43F9667}" type="pres">
      <dgm:prSet presAssocID="{537E5725-8C29-4EF9-ADFD-13F835039AC1}" presName="simulatedConn" presStyleLbl="solidFgAcc1" presStyleIdx="0" presStyleCnt="3" custLinFactY="-41719" custLinFactNeighborX="-4094" custLinFactNeighborY="-100000"/>
      <dgm:spPr/>
      <dgm:t>
        <a:bodyPr/>
        <a:lstStyle/>
        <a:p>
          <a:endParaRPr lang="da-DK"/>
        </a:p>
      </dgm:t>
    </dgm:pt>
    <dgm:pt modelId="{15F25CFE-889B-409F-8B92-E987FA20D23E}" type="pres">
      <dgm:prSet presAssocID="{537E5725-8C29-4EF9-ADFD-13F835039AC1}" presName="vSp2" presStyleCnt="0"/>
      <dgm:spPr/>
      <dgm:t>
        <a:bodyPr/>
        <a:lstStyle/>
        <a:p>
          <a:endParaRPr lang="da-DK"/>
        </a:p>
      </dgm:t>
    </dgm:pt>
    <dgm:pt modelId="{0D0A0945-5F2D-4EA7-95CE-85F7945C0C79}" type="pres">
      <dgm:prSet presAssocID="{537E5725-8C29-4EF9-ADFD-13F835039AC1}" presName="sibTrans" presStyleCnt="0"/>
      <dgm:spPr/>
      <dgm:t>
        <a:bodyPr/>
        <a:lstStyle/>
        <a:p>
          <a:endParaRPr lang="da-DK"/>
        </a:p>
      </dgm:t>
    </dgm:pt>
    <dgm:pt modelId="{560F6106-05A5-437A-8A70-62A04DAF80A4}" type="pres">
      <dgm:prSet presAssocID="{FD5865B2-F086-4801-BD84-D4939A4FB70C}" presName="compositeNode" presStyleCnt="0">
        <dgm:presLayoutVars>
          <dgm:bulletEnabled val="1"/>
        </dgm:presLayoutVars>
      </dgm:prSet>
      <dgm:spPr/>
      <dgm:t>
        <a:bodyPr/>
        <a:lstStyle/>
        <a:p>
          <a:endParaRPr lang="da-DK"/>
        </a:p>
      </dgm:t>
    </dgm:pt>
    <dgm:pt modelId="{FBEC4FC5-12EF-491E-ACD4-55550173B92D}" type="pres">
      <dgm:prSet presAssocID="{FD5865B2-F086-4801-BD84-D4939A4FB70C}" presName="bgRect" presStyleLbl="node1" presStyleIdx="1" presStyleCnt="4" custScaleX="67993" custScaleY="145215" custLinFactNeighborX="-3380" custLinFactNeighborY="-5943"/>
      <dgm:spPr/>
      <dgm:t>
        <a:bodyPr/>
        <a:lstStyle/>
        <a:p>
          <a:endParaRPr lang="da-DK"/>
        </a:p>
      </dgm:t>
    </dgm:pt>
    <dgm:pt modelId="{C38B5F92-FC31-4170-A924-F57880649289}" type="pres">
      <dgm:prSet presAssocID="{FD5865B2-F086-4801-BD84-D4939A4FB70C}" presName="parentNode" presStyleLbl="node1" presStyleIdx="1" presStyleCnt="4">
        <dgm:presLayoutVars>
          <dgm:chMax val="0"/>
          <dgm:bulletEnabled val="1"/>
        </dgm:presLayoutVars>
      </dgm:prSet>
      <dgm:spPr/>
      <dgm:t>
        <a:bodyPr/>
        <a:lstStyle/>
        <a:p>
          <a:endParaRPr lang="da-DK"/>
        </a:p>
      </dgm:t>
    </dgm:pt>
    <dgm:pt modelId="{EDDF2CAA-25AA-49D8-89F4-0B1AC8EFDBB5}" type="pres">
      <dgm:prSet presAssocID="{FD5865B2-F086-4801-BD84-D4939A4FB70C}" presName="childNode" presStyleLbl="node1" presStyleIdx="1" presStyleCnt="4">
        <dgm:presLayoutVars>
          <dgm:bulletEnabled val="1"/>
        </dgm:presLayoutVars>
      </dgm:prSet>
      <dgm:spPr/>
      <dgm:t>
        <a:bodyPr/>
        <a:lstStyle/>
        <a:p>
          <a:endParaRPr lang="da-DK"/>
        </a:p>
      </dgm:t>
    </dgm:pt>
    <dgm:pt modelId="{76878739-DB36-4343-9F0F-3F74CD92D7F1}" type="pres">
      <dgm:prSet presAssocID="{75B96B27-6556-4700-82FB-D971C4B3074A}" presName="hSp" presStyleCnt="0"/>
      <dgm:spPr/>
      <dgm:t>
        <a:bodyPr/>
        <a:lstStyle/>
        <a:p>
          <a:endParaRPr lang="da-DK"/>
        </a:p>
      </dgm:t>
    </dgm:pt>
    <dgm:pt modelId="{9E3A709D-DB88-43E9-84B6-B5DE962808B2}" type="pres">
      <dgm:prSet presAssocID="{75B96B27-6556-4700-82FB-D971C4B3074A}" presName="vProcSp" presStyleCnt="0"/>
      <dgm:spPr/>
      <dgm:t>
        <a:bodyPr/>
        <a:lstStyle/>
        <a:p>
          <a:endParaRPr lang="da-DK"/>
        </a:p>
      </dgm:t>
    </dgm:pt>
    <dgm:pt modelId="{BF524E0F-33C8-46F3-BA01-F4AEC1367D2B}" type="pres">
      <dgm:prSet presAssocID="{75B96B27-6556-4700-82FB-D971C4B3074A}" presName="vSp1" presStyleCnt="0"/>
      <dgm:spPr/>
      <dgm:t>
        <a:bodyPr/>
        <a:lstStyle/>
        <a:p>
          <a:endParaRPr lang="da-DK"/>
        </a:p>
      </dgm:t>
    </dgm:pt>
    <dgm:pt modelId="{30319B56-92CE-4E21-8C6C-470BA0BB154D}" type="pres">
      <dgm:prSet presAssocID="{75B96B27-6556-4700-82FB-D971C4B3074A}" presName="simulatedConn" presStyleLbl="solidFgAcc1" presStyleIdx="1" presStyleCnt="3" custLinFactY="-41719" custLinFactNeighborX="-24563" custLinFactNeighborY="-100000"/>
      <dgm:spPr/>
      <dgm:t>
        <a:bodyPr/>
        <a:lstStyle/>
        <a:p>
          <a:endParaRPr lang="da-DK"/>
        </a:p>
      </dgm:t>
    </dgm:pt>
    <dgm:pt modelId="{EF8AFCFA-464A-4CDB-9A31-8F85177565B3}" type="pres">
      <dgm:prSet presAssocID="{75B96B27-6556-4700-82FB-D971C4B3074A}" presName="vSp2" presStyleCnt="0"/>
      <dgm:spPr/>
      <dgm:t>
        <a:bodyPr/>
        <a:lstStyle/>
        <a:p>
          <a:endParaRPr lang="da-DK"/>
        </a:p>
      </dgm:t>
    </dgm:pt>
    <dgm:pt modelId="{085F6DC2-0F79-4F88-903B-FB07FFE71231}" type="pres">
      <dgm:prSet presAssocID="{75B96B27-6556-4700-82FB-D971C4B3074A}" presName="sibTrans" presStyleCnt="0"/>
      <dgm:spPr/>
      <dgm:t>
        <a:bodyPr/>
        <a:lstStyle/>
        <a:p>
          <a:endParaRPr lang="da-DK"/>
        </a:p>
      </dgm:t>
    </dgm:pt>
    <dgm:pt modelId="{56A5834A-76B0-4EFA-8C99-72460A8A5620}" type="pres">
      <dgm:prSet presAssocID="{A43DE862-5522-406C-B18E-CA71986B7E19}" presName="compositeNode" presStyleCnt="0">
        <dgm:presLayoutVars>
          <dgm:bulletEnabled val="1"/>
        </dgm:presLayoutVars>
      </dgm:prSet>
      <dgm:spPr/>
      <dgm:t>
        <a:bodyPr/>
        <a:lstStyle/>
        <a:p>
          <a:endParaRPr lang="da-DK"/>
        </a:p>
      </dgm:t>
    </dgm:pt>
    <dgm:pt modelId="{5E3639B8-733E-401B-A7FA-F4FA28422A3A}" type="pres">
      <dgm:prSet presAssocID="{A43DE862-5522-406C-B18E-CA71986B7E19}" presName="bgRect" presStyleLbl="node1" presStyleIdx="2" presStyleCnt="4" custScaleX="64354" custScaleY="145500" custLinFactNeighborX="-6960" custLinFactNeighborY="-5943"/>
      <dgm:spPr/>
      <dgm:t>
        <a:bodyPr/>
        <a:lstStyle/>
        <a:p>
          <a:endParaRPr lang="da-DK"/>
        </a:p>
      </dgm:t>
    </dgm:pt>
    <dgm:pt modelId="{7F684A52-1E10-444E-9F42-6751A8E87ECD}" type="pres">
      <dgm:prSet presAssocID="{A43DE862-5522-406C-B18E-CA71986B7E19}" presName="parentNode" presStyleLbl="node1" presStyleIdx="2" presStyleCnt="4">
        <dgm:presLayoutVars>
          <dgm:chMax val="0"/>
          <dgm:bulletEnabled val="1"/>
        </dgm:presLayoutVars>
      </dgm:prSet>
      <dgm:spPr/>
      <dgm:t>
        <a:bodyPr/>
        <a:lstStyle/>
        <a:p>
          <a:endParaRPr lang="da-DK"/>
        </a:p>
      </dgm:t>
    </dgm:pt>
    <dgm:pt modelId="{BF9DC63D-E252-44AC-AEC9-0950D40C7457}" type="pres">
      <dgm:prSet presAssocID="{A43DE862-5522-406C-B18E-CA71986B7E19}" presName="childNode" presStyleLbl="node1" presStyleIdx="2" presStyleCnt="4">
        <dgm:presLayoutVars>
          <dgm:bulletEnabled val="1"/>
        </dgm:presLayoutVars>
      </dgm:prSet>
      <dgm:spPr/>
      <dgm:t>
        <a:bodyPr/>
        <a:lstStyle/>
        <a:p>
          <a:endParaRPr lang="da-DK"/>
        </a:p>
      </dgm:t>
    </dgm:pt>
    <dgm:pt modelId="{E66C6D12-73CD-40BD-8A13-3CAB35F8E030}" type="pres">
      <dgm:prSet presAssocID="{1AC8CAE3-5639-4A4D-AA2F-145E6A4B871D}" presName="hSp" presStyleCnt="0"/>
      <dgm:spPr/>
      <dgm:t>
        <a:bodyPr/>
        <a:lstStyle/>
        <a:p>
          <a:endParaRPr lang="da-DK"/>
        </a:p>
      </dgm:t>
    </dgm:pt>
    <dgm:pt modelId="{3DA26140-7E32-4A72-A8B5-5A4076BF34EC}" type="pres">
      <dgm:prSet presAssocID="{1AC8CAE3-5639-4A4D-AA2F-145E6A4B871D}" presName="vProcSp" presStyleCnt="0"/>
      <dgm:spPr/>
      <dgm:t>
        <a:bodyPr/>
        <a:lstStyle/>
        <a:p>
          <a:endParaRPr lang="da-DK"/>
        </a:p>
      </dgm:t>
    </dgm:pt>
    <dgm:pt modelId="{74CDE7E9-DA6E-4E5C-9335-56A52FED41A6}" type="pres">
      <dgm:prSet presAssocID="{1AC8CAE3-5639-4A4D-AA2F-145E6A4B871D}" presName="vSp1" presStyleCnt="0"/>
      <dgm:spPr/>
      <dgm:t>
        <a:bodyPr/>
        <a:lstStyle/>
        <a:p>
          <a:endParaRPr lang="da-DK"/>
        </a:p>
      </dgm:t>
    </dgm:pt>
    <dgm:pt modelId="{02B7435A-C11F-4426-B7C8-4ADEFD07A1B2}" type="pres">
      <dgm:prSet presAssocID="{1AC8CAE3-5639-4A4D-AA2F-145E6A4B871D}" presName="simulatedConn" presStyleLbl="solidFgAcc1" presStyleIdx="2" presStyleCnt="3" custLinFactY="-41719" custLinFactNeighborX="-40266" custLinFactNeighborY="-100000"/>
      <dgm:spPr/>
      <dgm:t>
        <a:bodyPr/>
        <a:lstStyle/>
        <a:p>
          <a:endParaRPr lang="da-DK"/>
        </a:p>
      </dgm:t>
    </dgm:pt>
    <dgm:pt modelId="{515F7B5C-48AA-4F8D-97C9-723A086FF7C0}" type="pres">
      <dgm:prSet presAssocID="{1AC8CAE3-5639-4A4D-AA2F-145E6A4B871D}" presName="vSp2" presStyleCnt="0"/>
      <dgm:spPr/>
      <dgm:t>
        <a:bodyPr/>
        <a:lstStyle/>
        <a:p>
          <a:endParaRPr lang="da-DK"/>
        </a:p>
      </dgm:t>
    </dgm:pt>
    <dgm:pt modelId="{35660167-D5B9-4735-B315-4C18C382F805}" type="pres">
      <dgm:prSet presAssocID="{1AC8CAE3-5639-4A4D-AA2F-145E6A4B871D}" presName="sibTrans" presStyleCnt="0"/>
      <dgm:spPr/>
      <dgm:t>
        <a:bodyPr/>
        <a:lstStyle/>
        <a:p>
          <a:endParaRPr lang="da-DK"/>
        </a:p>
      </dgm:t>
    </dgm:pt>
    <dgm:pt modelId="{18E3F0FF-4772-410F-86F2-F3DBF654773A}" type="pres">
      <dgm:prSet presAssocID="{C2F4FC6B-16EC-4DBC-BE88-4BABF2239E84}" presName="compositeNode" presStyleCnt="0">
        <dgm:presLayoutVars>
          <dgm:bulletEnabled val="1"/>
        </dgm:presLayoutVars>
      </dgm:prSet>
      <dgm:spPr/>
      <dgm:t>
        <a:bodyPr/>
        <a:lstStyle/>
        <a:p>
          <a:endParaRPr lang="da-DK"/>
        </a:p>
      </dgm:t>
    </dgm:pt>
    <dgm:pt modelId="{67F30399-A8D4-4EF7-AE0F-4302A5D7086F}" type="pres">
      <dgm:prSet presAssocID="{C2F4FC6B-16EC-4DBC-BE88-4BABF2239E84}" presName="bgRect" presStyleLbl="node1" presStyleIdx="3" presStyleCnt="4" custScaleX="65151" custScaleY="145028" custLinFactNeighborX="-9024" custLinFactNeighborY="-5943"/>
      <dgm:spPr/>
      <dgm:t>
        <a:bodyPr/>
        <a:lstStyle/>
        <a:p>
          <a:endParaRPr lang="da-DK"/>
        </a:p>
      </dgm:t>
    </dgm:pt>
    <dgm:pt modelId="{290433B5-7443-4450-8A2A-53092E000381}" type="pres">
      <dgm:prSet presAssocID="{C2F4FC6B-16EC-4DBC-BE88-4BABF2239E84}" presName="parentNode" presStyleLbl="node1" presStyleIdx="3" presStyleCnt="4">
        <dgm:presLayoutVars>
          <dgm:chMax val="0"/>
          <dgm:bulletEnabled val="1"/>
        </dgm:presLayoutVars>
      </dgm:prSet>
      <dgm:spPr/>
      <dgm:t>
        <a:bodyPr/>
        <a:lstStyle/>
        <a:p>
          <a:endParaRPr lang="da-DK"/>
        </a:p>
      </dgm:t>
    </dgm:pt>
    <dgm:pt modelId="{394E9A89-6341-432B-B74C-D6BDC8BCDF61}" type="pres">
      <dgm:prSet presAssocID="{C2F4FC6B-16EC-4DBC-BE88-4BABF2239E84}" presName="childNode" presStyleLbl="node1" presStyleIdx="3" presStyleCnt="4">
        <dgm:presLayoutVars>
          <dgm:bulletEnabled val="1"/>
        </dgm:presLayoutVars>
      </dgm:prSet>
      <dgm:spPr/>
      <dgm:t>
        <a:bodyPr/>
        <a:lstStyle/>
        <a:p>
          <a:endParaRPr lang="da-DK"/>
        </a:p>
      </dgm:t>
    </dgm:pt>
  </dgm:ptLst>
  <dgm:cxnLst>
    <dgm:cxn modelId="{211DE243-5E99-4008-929A-E050E9D0E577}" srcId="{FD5865B2-F086-4801-BD84-D4939A4FB70C}" destId="{58A0EEF5-5C3E-484A-96C6-1041577F04FE}" srcOrd="1" destOrd="0" parTransId="{B7BB8E47-3FED-4324-BD7C-EEA6AC20E3CE}" sibTransId="{855906D9-240E-4385-A1C2-8052813E4C70}"/>
    <dgm:cxn modelId="{DA172405-33D5-4DCE-B25F-6F28FE117D24}" type="presOf" srcId="{FD5865B2-F086-4801-BD84-D4939A4FB70C}" destId="{C38B5F92-FC31-4170-A924-F57880649289}" srcOrd="1" destOrd="0" presId="urn:microsoft.com/office/officeart/2005/8/layout/hProcess7"/>
    <dgm:cxn modelId="{7668E99E-7138-4D43-A679-2DA9DF0E2C7D}" srcId="{C2F4FC6B-16EC-4DBC-BE88-4BABF2239E84}" destId="{D9CCB928-E10B-415A-9487-DCBB7C60DCA7}" srcOrd="2" destOrd="0" parTransId="{B89C0B0E-ABB3-43BD-B8E8-04DF023B80BF}" sibTransId="{D3756DF8-7FC5-408A-AB04-14851CFB002F}"/>
    <dgm:cxn modelId="{7CED56E1-101A-464A-8509-11E41364AB8F}" srcId="{13A6E7A1-9705-4277-BA66-5A6A00B4EB9E}" destId="{FD5865B2-F086-4801-BD84-D4939A4FB70C}" srcOrd="1" destOrd="0" parTransId="{CB731AA7-70EE-4179-ACC5-2BF04E2A62EA}" sibTransId="{75B96B27-6556-4700-82FB-D971C4B3074A}"/>
    <dgm:cxn modelId="{FE3A4523-43EF-421E-ACD1-FC09F10C3DFF}" srcId="{3D1A0831-62E0-44ED-A3FB-74D8CB1F04AD}" destId="{1D3ECE7F-D49C-4F7C-8B49-C3CFCA3F7E2D}" srcOrd="2" destOrd="0" parTransId="{4AB91D28-BA2A-40A8-8903-A9547AC09E76}" sibTransId="{E819C429-5300-44C0-9FB6-6019402E35C1}"/>
    <dgm:cxn modelId="{38573429-65D7-4F32-AFBC-EFA983B7B8B0}" type="presOf" srcId="{3D1A0831-62E0-44ED-A3FB-74D8CB1F04AD}" destId="{6D041CE6-7EB6-47B7-AF79-1CF0995ED076}" srcOrd="0" destOrd="0" presId="urn:microsoft.com/office/officeart/2005/8/layout/hProcess7"/>
    <dgm:cxn modelId="{A0205A36-08F9-4D93-B042-2705E0A08A3D}" type="presOf" srcId="{D9CCB928-E10B-415A-9487-DCBB7C60DCA7}" destId="{394E9A89-6341-432B-B74C-D6BDC8BCDF61}" srcOrd="0" destOrd="2" presId="urn:microsoft.com/office/officeart/2005/8/layout/hProcess7"/>
    <dgm:cxn modelId="{60CBC9EA-4C2C-4C04-B934-2932495486BF}" srcId="{C2F4FC6B-16EC-4DBC-BE88-4BABF2239E84}" destId="{0E5D4DA1-0E3F-4640-8CCC-D9FBD7244225}" srcOrd="3" destOrd="0" parTransId="{6E71C4C2-70B4-4C34-8851-F9AF937C2E29}" sibTransId="{C6747EB3-5D21-4B18-8EB7-857B835B7C2F}"/>
    <dgm:cxn modelId="{FA59E447-4477-4024-AB3A-42B4CF6046FC}" srcId="{FD5865B2-F086-4801-BD84-D4939A4FB70C}" destId="{87B578F9-014B-4E3D-8AEC-B99C87DA81DE}" srcOrd="0" destOrd="0" parTransId="{B3DA885F-D2BC-4467-8C80-82A6C2011489}" sibTransId="{ED204498-13AC-469D-88C5-EF145C113EDB}"/>
    <dgm:cxn modelId="{3A801AD2-8130-430E-9659-F5A42FCD1B28}" type="presOf" srcId="{721CA030-ACAB-481C-BE16-9BA6F27150A1}" destId="{1E61427A-1E51-46A9-A534-282A893C8BC9}" srcOrd="0" destOrd="1" presId="urn:microsoft.com/office/officeart/2005/8/layout/hProcess7"/>
    <dgm:cxn modelId="{368F67E3-6A47-41AF-92E8-64FF21A09D78}" type="presOf" srcId="{F8414F82-66E7-4834-86F9-2FCF56B62B69}" destId="{BF9DC63D-E252-44AC-AEC9-0950D40C7457}" srcOrd="0" destOrd="1" presId="urn:microsoft.com/office/officeart/2005/8/layout/hProcess7"/>
    <dgm:cxn modelId="{BF3EBA45-05F7-42BA-B837-975E4808589A}" type="presOf" srcId="{CAB4B9F3-4559-4C98-96B5-0EB4E677D4D7}" destId="{BF9DC63D-E252-44AC-AEC9-0950D40C7457}" srcOrd="0" destOrd="0" presId="urn:microsoft.com/office/officeart/2005/8/layout/hProcess7"/>
    <dgm:cxn modelId="{D3C4C141-2CD0-43D3-ACE7-01B4AF43C01F}" type="presOf" srcId="{A43DE862-5522-406C-B18E-CA71986B7E19}" destId="{7F684A52-1E10-444E-9F42-6751A8E87ECD}" srcOrd="1" destOrd="0" presId="urn:microsoft.com/office/officeart/2005/8/layout/hProcess7"/>
    <dgm:cxn modelId="{788E9AA9-FC96-41AB-8F9C-88C3F559DBB3}" type="presOf" srcId="{C2F4FC6B-16EC-4DBC-BE88-4BABF2239E84}" destId="{67F30399-A8D4-4EF7-AE0F-4302A5D7086F}" srcOrd="0" destOrd="0" presId="urn:microsoft.com/office/officeart/2005/8/layout/hProcess7"/>
    <dgm:cxn modelId="{31161B6C-E101-4597-AC6B-65622BCF7E30}" srcId="{C2F4FC6B-16EC-4DBC-BE88-4BABF2239E84}" destId="{8E5EC597-EBAC-48D0-8C7E-9FFE433C9C89}" srcOrd="0" destOrd="0" parTransId="{E2E6C4E9-7143-432E-82A1-C61C8D863423}" sibTransId="{2A09146C-6A38-45A0-9312-581628583A30}"/>
    <dgm:cxn modelId="{F4F4A8AD-2EDF-4DCF-9DC8-A69083291F6E}" type="presOf" srcId="{1D3ECE7F-D49C-4F7C-8B49-C3CFCA3F7E2D}" destId="{1E61427A-1E51-46A9-A534-282A893C8BC9}" srcOrd="0" destOrd="2" presId="urn:microsoft.com/office/officeart/2005/8/layout/hProcess7"/>
    <dgm:cxn modelId="{34E51250-9B8F-4AAD-B561-869A8793A3FE}" type="presOf" srcId="{98BE6A6D-0017-4730-B56E-C30527C3B5EF}" destId="{EDDF2CAA-25AA-49D8-89F4-0B1AC8EFDBB5}" srcOrd="0" destOrd="2" presId="urn:microsoft.com/office/officeart/2005/8/layout/hProcess7"/>
    <dgm:cxn modelId="{D312E072-01D2-4A92-A8CD-3CA9AA1CD6A4}" type="presOf" srcId="{87B578F9-014B-4E3D-8AEC-B99C87DA81DE}" destId="{EDDF2CAA-25AA-49D8-89F4-0B1AC8EFDBB5}" srcOrd="0" destOrd="0" presId="urn:microsoft.com/office/officeart/2005/8/layout/hProcess7"/>
    <dgm:cxn modelId="{87AB1A4C-C952-4C2D-84A4-ECE908B4EE4F}" type="presOf" srcId="{8E5EC597-EBAC-48D0-8C7E-9FFE433C9C89}" destId="{394E9A89-6341-432B-B74C-D6BDC8BCDF61}" srcOrd="0" destOrd="0" presId="urn:microsoft.com/office/officeart/2005/8/layout/hProcess7"/>
    <dgm:cxn modelId="{1D34ACC5-0476-4AF9-9B47-0A143813C80C}" type="presOf" srcId="{68C24882-DD30-4BF4-AA6F-6462094ACED7}" destId="{1E61427A-1E51-46A9-A534-282A893C8BC9}" srcOrd="0" destOrd="0" presId="urn:microsoft.com/office/officeart/2005/8/layout/hProcess7"/>
    <dgm:cxn modelId="{DA78E11F-A988-4682-83C7-C4C7D93339BB}" srcId="{3D1A0831-62E0-44ED-A3FB-74D8CB1F04AD}" destId="{721CA030-ACAB-481C-BE16-9BA6F27150A1}" srcOrd="1" destOrd="0" parTransId="{CECA35B0-E105-4AA7-9917-F759517A0C78}" sibTransId="{2904BC89-3F60-4A6A-AF0B-0F2D420F9A41}"/>
    <dgm:cxn modelId="{0A4AB31D-34E2-4DF9-BB44-B80FD44DD7CC}" srcId="{13A6E7A1-9705-4277-BA66-5A6A00B4EB9E}" destId="{3D1A0831-62E0-44ED-A3FB-74D8CB1F04AD}" srcOrd="0" destOrd="0" parTransId="{D62CC521-518D-4E22-9655-A1D0FB1D38EC}" sibTransId="{537E5725-8C29-4EF9-ADFD-13F835039AC1}"/>
    <dgm:cxn modelId="{D35DFAA3-4AE3-433A-A4AA-C51E5C06DC0B}" srcId="{C2F4FC6B-16EC-4DBC-BE88-4BABF2239E84}" destId="{618211B3-99F4-4D90-80A5-336D4F0590BD}" srcOrd="1" destOrd="0" parTransId="{C83F2C20-0791-417C-9CC1-D4D13BC236B0}" sibTransId="{DE7C99F7-9A21-4B09-B16D-62207A590968}"/>
    <dgm:cxn modelId="{0DE67895-1FAB-40B1-B919-6E14909A2F9F}" srcId="{13A6E7A1-9705-4277-BA66-5A6A00B4EB9E}" destId="{A43DE862-5522-406C-B18E-CA71986B7E19}" srcOrd="2" destOrd="0" parTransId="{52954965-89AD-4F54-826B-3F78C4149FBF}" sibTransId="{1AC8CAE3-5639-4A4D-AA2F-145E6A4B871D}"/>
    <dgm:cxn modelId="{0DA0EAB4-B9E5-4B7D-BE37-3F52B96EF269}" type="presOf" srcId="{FD5865B2-F086-4801-BD84-D4939A4FB70C}" destId="{FBEC4FC5-12EF-491E-ACD4-55550173B92D}" srcOrd="0" destOrd="0" presId="urn:microsoft.com/office/officeart/2005/8/layout/hProcess7"/>
    <dgm:cxn modelId="{21B6594C-D77E-4E2B-87E2-99FAE8388ED0}" type="presOf" srcId="{C2F4FC6B-16EC-4DBC-BE88-4BABF2239E84}" destId="{290433B5-7443-4450-8A2A-53092E000381}" srcOrd="1" destOrd="0" presId="urn:microsoft.com/office/officeart/2005/8/layout/hProcess7"/>
    <dgm:cxn modelId="{916F75EA-8FD0-49D3-82E9-FE00759BA11E}" type="presOf" srcId="{618211B3-99F4-4D90-80A5-336D4F0590BD}" destId="{394E9A89-6341-432B-B74C-D6BDC8BCDF61}" srcOrd="0" destOrd="1" presId="urn:microsoft.com/office/officeart/2005/8/layout/hProcess7"/>
    <dgm:cxn modelId="{C3507BFC-A66B-4A50-AC45-ADF31ECCA5E2}" srcId="{FD5865B2-F086-4801-BD84-D4939A4FB70C}" destId="{98BE6A6D-0017-4730-B56E-C30527C3B5EF}" srcOrd="2" destOrd="0" parTransId="{64DDF224-EB62-4F05-8C86-ECBFFF7F69FA}" sibTransId="{869E12F1-287A-4A23-A891-4A193FA81E09}"/>
    <dgm:cxn modelId="{3B63310B-F07F-4946-83A9-89FFF17A4281}" type="presOf" srcId="{13A6E7A1-9705-4277-BA66-5A6A00B4EB9E}" destId="{85ADC37F-748A-4AE1-B755-751E41986CD6}" srcOrd="0" destOrd="0" presId="urn:microsoft.com/office/officeart/2005/8/layout/hProcess7"/>
    <dgm:cxn modelId="{095E74C4-0D31-4AA2-A04F-99E09B79BA44}" type="presOf" srcId="{0E5D4DA1-0E3F-4640-8CCC-D9FBD7244225}" destId="{394E9A89-6341-432B-B74C-D6BDC8BCDF61}" srcOrd="0" destOrd="3" presId="urn:microsoft.com/office/officeart/2005/8/layout/hProcess7"/>
    <dgm:cxn modelId="{11F567F4-F375-413A-A090-EB194F30652D}" srcId="{13A6E7A1-9705-4277-BA66-5A6A00B4EB9E}" destId="{C2F4FC6B-16EC-4DBC-BE88-4BABF2239E84}" srcOrd="3" destOrd="0" parTransId="{225D99A9-38DA-434B-8353-A3DBD72B38FF}" sibTransId="{948392C0-6422-40FC-92FA-A035CDB994EE}"/>
    <dgm:cxn modelId="{A09368BA-8397-4A89-866D-D87A5462090D}" srcId="{A43DE862-5522-406C-B18E-CA71986B7E19}" destId="{CAB4B9F3-4559-4C98-96B5-0EB4E677D4D7}" srcOrd="0" destOrd="0" parTransId="{3C626878-B89D-47B9-9E53-CC59E131893C}" sibTransId="{059C2605-181D-4C6F-B5C4-E7CAAEAAE1F2}"/>
    <dgm:cxn modelId="{C61422FA-C45E-46BB-B32E-3E0CD4FC60EF}" type="presOf" srcId="{A43DE862-5522-406C-B18E-CA71986B7E19}" destId="{5E3639B8-733E-401B-A7FA-F4FA28422A3A}" srcOrd="0" destOrd="0" presId="urn:microsoft.com/office/officeart/2005/8/layout/hProcess7"/>
    <dgm:cxn modelId="{018980AC-53C6-455D-BBC0-B4E43784DF42}" type="presOf" srcId="{58A0EEF5-5C3E-484A-96C6-1041577F04FE}" destId="{EDDF2CAA-25AA-49D8-89F4-0B1AC8EFDBB5}" srcOrd="0" destOrd="1" presId="urn:microsoft.com/office/officeart/2005/8/layout/hProcess7"/>
    <dgm:cxn modelId="{9B6B518D-F527-4884-94E4-E2B7E40AD85B}" srcId="{A43DE862-5522-406C-B18E-CA71986B7E19}" destId="{F8414F82-66E7-4834-86F9-2FCF56B62B69}" srcOrd="1" destOrd="0" parTransId="{89B69D18-FB50-4001-9562-C7E7227F60CA}" sibTransId="{7F8B0628-754F-4C5C-878D-F7F237C0818B}"/>
    <dgm:cxn modelId="{7C1B09F4-BE6F-49D2-A2D7-3EB83D78F2AE}" type="presOf" srcId="{3D1A0831-62E0-44ED-A3FB-74D8CB1F04AD}" destId="{24D94AD7-8885-4E89-A29D-0802780CDAC0}" srcOrd="1" destOrd="0" presId="urn:microsoft.com/office/officeart/2005/8/layout/hProcess7"/>
    <dgm:cxn modelId="{2A339D86-55BE-4008-914B-9BB3D23E2310}" srcId="{3D1A0831-62E0-44ED-A3FB-74D8CB1F04AD}" destId="{68C24882-DD30-4BF4-AA6F-6462094ACED7}" srcOrd="0" destOrd="0" parTransId="{9A58D9BA-67B9-456B-B0E8-00CDFDC30022}" sibTransId="{2E091918-E3DB-43FB-A551-9E27986EB7F2}"/>
    <dgm:cxn modelId="{D10A0637-27E1-493C-97B8-FDD8DB05D87F}" type="presParOf" srcId="{85ADC37F-748A-4AE1-B755-751E41986CD6}" destId="{14166FE1-7DED-4BB6-BEC9-FDA5170E5A9B}" srcOrd="0" destOrd="0" presId="urn:microsoft.com/office/officeart/2005/8/layout/hProcess7"/>
    <dgm:cxn modelId="{FBA12957-40D9-49B4-BBC3-38E50D4CBC0F}" type="presParOf" srcId="{14166FE1-7DED-4BB6-BEC9-FDA5170E5A9B}" destId="{6D041CE6-7EB6-47B7-AF79-1CF0995ED076}" srcOrd="0" destOrd="0" presId="urn:microsoft.com/office/officeart/2005/8/layout/hProcess7"/>
    <dgm:cxn modelId="{19D7BAF3-DD04-41B9-B71A-12CD21C2676C}" type="presParOf" srcId="{14166FE1-7DED-4BB6-BEC9-FDA5170E5A9B}" destId="{24D94AD7-8885-4E89-A29D-0802780CDAC0}" srcOrd="1" destOrd="0" presId="urn:microsoft.com/office/officeart/2005/8/layout/hProcess7"/>
    <dgm:cxn modelId="{2DB74213-47D5-400C-86AD-742816666C76}" type="presParOf" srcId="{14166FE1-7DED-4BB6-BEC9-FDA5170E5A9B}" destId="{1E61427A-1E51-46A9-A534-282A893C8BC9}" srcOrd="2" destOrd="0" presId="urn:microsoft.com/office/officeart/2005/8/layout/hProcess7"/>
    <dgm:cxn modelId="{9E63DA2E-CA05-4807-AE62-670BDBAB181C}" type="presParOf" srcId="{85ADC37F-748A-4AE1-B755-751E41986CD6}" destId="{89998854-834C-4A4D-BFDC-6C83E4968CC1}" srcOrd="1" destOrd="0" presId="urn:microsoft.com/office/officeart/2005/8/layout/hProcess7"/>
    <dgm:cxn modelId="{DE255FFF-835F-4E9B-8371-6A046859FF7D}" type="presParOf" srcId="{85ADC37F-748A-4AE1-B755-751E41986CD6}" destId="{9D5A2873-E87E-4580-BF20-B932A6441255}" srcOrd="2" destOrd="0" presId="urn:microsoft.com/office/officeart/2005/8/layout/hProcess7"/>
    <dgm:cxn modelId="{FC8F4722-4006-4BB8-84B3-2F2B1FB15EBA}" type="presParOf" srcId="{9D5A2873-E87E-4580-BF20-B932A6441255}" destId="{11DE1FD8-5BFF-42C7-BCBA-671E057CDF6E}" srcOrd="0" destOrd="0" presId="urn:microsoft.com/office/officeart/2005/8/layout/hProcess7"/>
    <dgm:cxn modelId="{48662FE8-D5B9-40D0-B14D-D97AEAFB2494}" type="presParOf" srcId="{9D5A2873-E87E-4580-BF20-B932A6441255}" destId="{5CCAFA58-8772-45FF-8EEC-CF8AB43F9667}" srcOrd="1" destOrd="0" presId="urn:microsoft.com/office/officeart/2005/8/layout/hProcess7"/>
    <dgm:cxn modelId="{304A30BC-D7E2-4ECC-9C93-8A9741F00C81}" type="presParOf" srcId="{9D5A2873-E87E-4580-BF20-B932A6441255}" destId="{15F25CFE-889B-409F-8B92-E987FA20D23E}" srcOrd="2" destOrd="0" presId="urn:microsoft.com/office/officeart/2005/8/layout/hProcess7"/>
    <dgm:cxn modelId="{C27BF533-A73C-4429-8420-C9327B8C4821}" type="presParOf" srcId="{85ADC37F-748A-4AE1-B755-751E41986CD6}" destId="{0D0A0945-5F2D-4EA7-95CE-85F7945C0C79}" srcOrd="3" destOrd="0" presId="urn:microsoft.com/office/officeart/2005/8/layout/hProcess7"/>
    <dgm:cxn modelId="{47E7C4FA-26AD-42D0-9D23-FE035BF41FCC}" type="presParOf" srcId="{85ADC37F-748A-4AE1-B755-751E41986CD6}" destId="{560F6106-05A5-437A-8A70-62A04DAF80A4}" srcOrd="4" destOrd="0" presId="urn:microsoft.com/office/officeart/2005/8/layout/hProcess7"/>
    <dgm:cxn modelId="{7C1C88DC-5A4F-4B1C-92DC-410CE450ACF4}" type="presParOf" srcId="{560F6106-05A5-437A-8A70-62A04DAF80A4}" destId="{FBEC4FC5-12EF-491E-ACD4-55550173B92D}" srcOrd="0" destOrd="0" presId="urn:microsoft.com/office/officeart/2005/8/layout/hProcess7"/>
    <dgm:cxn modelId="{FC2F84AF-ECA3-4F6E-A781-BAD39F84469F}" type="presParOf" srcId="{560F6106-05A5-437A-8A70-62A04DAF80A4}" destId="{C38B5F92-FC31-4170-A924-F57880649289}" srcOrd="1" destOrd="0" presId="urn:microsoft.com/office/officeart/2005/8/layout/hProcess7"/>
    <dgm:cxn modelId="{63D02BB6-3E2E-40C3-B2D0-85E780BCF3CC}" type="presParOf" srcId="{560F6106-05A5-437A-8A70-62A04DAF80A4}" destId="{EDDF2CAA-25AA-49D8-89F4-0B1AC8EFDBB5}" srcOrd="2" destOrd="0" presId="urn:microsoft.com/office/officeart/2005/8/layout/hProcess7"/>
    <dgm:cxn modelId="{B329C5C6-5896-4731-AD74-46CA8D8B61AF}" type="presParOf" srcId="{85ADC37F-748A-4AE1-B755-751E41986CD6}" destId="{76878739-DB36-4343-9F0F-3F74CD92D7F1}" srcOrd="5" destOrd="0" presId="urn:microsoft.com/office/officeart/2005/8/layout/hProcess7"/>
    <dgm:cxn modelId="{57959D99-43CB-46A1-8C96-4F353F764330}" type="presParOf" srcId="{85ADC37F-748A-4AE1-B755-751E41986CD6}" destId="{9E3A709D-DB88-43E9-84B6-B5DE962808B2}" srcOrd="6" destOrd="0" presId="urn:microsoft.com/office/officeart/2005/8/layout/hProcess7"/>
    <dgm:cxn modelId="{979C3442-B435-4CF4-8B1A-E3F734B72BA3}" type="presParOf" srcId="{9E3A709D-DB88-43E9-84B6-B5DE962808B2}" destId="{BF524E0F-33C8-46F3-BA01-F4AEC1367D2B}" srcOrd="0" destOrd="0" presId="urn:microsoft.com/office/officeart/2005/8/layout/hProcess7"/>
    <dgm:cxn modelId="{BD3F0477-FF63-4D1A-B3D3-7CF9704E4398}" type="presParOf" srcId="{9E3A709D-DB88-43E9-84B6-B5DE962808B2}" destId="{30319B56-92CE-4E21-8C6C-470BA0BB154D}" srcOrd="1" destOrd="0" presId="urn:microsoft.com/office/officeart/2005/8/layout/hProcess7"/>
    <dgm:cxn modelId="{DC50C09E-0A26-4E81-8F1E-7D4FD70AE5CB}" type="presParOf" srcId="{9E3A709D-DB88-43E9-84B6-B5DE962808B2}" destId="{EF8AFCFA-464A-4CDB-9A31-8F85177565B3}" srcOrd="2" destOrd="0" presId="urn:microsoft.com/office/officeart/2005/8/layout/hProcess7"/>
    <dgm:cxn modelId="{166BCE25-6C6C-44E7-A71B-1DEA44A79F83}" type="presParOf" srcId="{85ADC37F-748A-4AE1-B755-751E41986CD6}" destId="{085F6DC2-0F79-4F88-903B-FB07FFE71231}" srcOrd="7" destOrd="0" presId="urn:microsoft.com/office/officeart/2005/8/layout/hProcess7"/>
    <dgm:cxn modelId="{0917A233-105C-4BCB-A5D9-DCF7B801734B}" type="presParOf" srcId="{85ADC37F-748A-4AE1-B755-751E41986CD6}" destId="{56A5834A-76B0-4EFA-8C99-72460A8A5620}" srcOrd="8" destOrd="0" presId="urn:microsoft.com/office/officeart/2005/8/layout/hProcess7"/>
    <dgm:cxn modelId="{6B54F5A3-540C-4EC0-9053-E8BAC58FE083}" type="presParOf" srcId="{56A5834A-76B0-4EFA-8C99-72460A8A5620}" destId="{5E3639B8-733E-401B-A7FA-F4FA28422A3A}" srcOrd="0" destOrd="0" presId="urn:microsoft.com/office/officeart/2005/8/layout/hProcess7"/>
    <dgm:cxn modelId="{F5CA9F7D-30C5-49D7-9F3B-44EC8BA5E6E8}" type="presParOf" srcId="{56A5834A-76B0-4EFA-8C99-72460A8A5620}" destId="{7F684A52-1E10-444E-9F42-6751A8E87ECD}" srcOrd="1" destOrd="0" presId="urn:microsoft.com/office/officeart/2005/8/layout/hProcess7"/>
    <dgm:cxn modelId="{46F29811-7F7E-43EE-8526-057B75653DC1}" type="presParOf" srcId="{56A5834A-76B0-4EFA-8C99-72460A8A5620}" destId="{BF9DC63D-E252-44AC-AEC9-0950D40C7457}" srcOrd="2" destOrd="0" presId="urn:microsoft.com/office/officeart/2005/8/layout/hProcess7"/>
    <dgm:cxn modelId="{086B556E-6A99-446C-AAC4-5018D3D158B3}" type="presParOf" srcId="{85ADC37F-748A-4AE1-B755-751E41986CD6}" destId="{E66C6D12-73CD-40BD-8A13-3CAB35F8E030}" srcOrd="9" destOrd="0" presId="urn:microsoft.com/office/officeart/2005/8/layout/hProcess7"/>
    <dgm:cxn modelId="{8C54C658-7839-49A5-8F5C-CDF358C7C83F}" type="presParOf" srcId="{85ADC37F-748A-4AE1-B755-751E41986CD6}" destId="{3DA26140-7E32-4A72-A8B5-5A4076BF34EC}" srcOrd="10" destOrd="0" presId="urn:microsoft.com/office/officeart/2005/8/layout/hProcess7"/>
    <dgm:cxn modelId="{27323E1B-84ED-40B7-8F5F-3D14FFB6668E}" type="presParOf" srcId="{3DA26140-7E32-4A72-A8B5-5A4076BF34EC}" destId="{74CDE7E9-DA6E-4E5C-9335-56A52FED41A6}" srcOrd="0" destOrd="0" presId="urn:microsoft.com/office/officeart/2005/8/layout/hProcess7"/>
    <dgm:cxn modelId="{9D73AABB-53CC-4A16-BA9F-C080E6217ADE}" type="presParOf" srcId="{3DA26140-7E32-4A72-A8B5-5A4076BF34EC}" destId="{02B7435A-C11F-4426-B7C8-4ADEFD07A1B2}" srcOrd="1" destOrd="0" presId="urn:microsoft.com/office/officeart/2005/8/layout/hProcess7"/>
    <dgm:cxn modelId="{5C508561-88AD-434D-BA5D-460A2BC6C279}" type="presParOf" srcId="{3DA26140-7E32-4A72-A8B5-5A4076BF34EC}" destId="{515F7B5C-48AA-4F8D-97C9-723A086FF7C0}" srcOrd="2" destOrd="0" presId="urn:microsoft.com/office/officeart/2005/8/layout/hProcess7"/>
    <dgm:cxn modelId="{106C1E10-F16E-42DB-97CC-F144C93DAC78}" type="presParOf" srcId="{85ADC37F-748A-4AE1-B755-751E41986CD6}" destId="{35660167-D5B9-4735-B315-4C18C382F805}" srcOrd="11" destOrd="0" presId="urn:microsoft.com/office/officeart/2005/8/layout/hProcess7"/>
    <dgm:cxn modelId="{8F7C2E5C-F08A-4CA8-82E3-911267B1D469}" type="presParOf" srcId="{85ADC37F-748A-4AE1-B755-751E41986CD6}" destId="{18E3F0FF-4772-410F-86F2-F3DBF654773A}" srcOrd="12" destOrd="0" presId="urn:microsoft.com/office/officeart/2005/8/layout/hProcess7"/>
    <dgm:cxn modelId="{5DABD9D1-5578-4CF2-B445-88A4CFEF7903}" type="presParOf" srcId="{18E3F0FF-4772-410F-86F2-F3DBF654773A}" destId="{67F30399-A8D4-4EF7-AE0F-4302A5D7086F}" srcOrd="0" destOrd="0" presId="urn:microsoft.com/office/officeart/2005/8/layout/hProcess7"/>
    <dgm:cxn modelId="{A2F57ADA-F8F8-4B52-A30B-065F3B42F8F9}" type="presParOf" srcId="{18E3F0FF-4772-410F-86F2-F3DBF654773A}" destId="{290433B5-7443-4450-8A2A-53092E000381}" srcOrd="1" destOrd="0" presId="urn:microsoft.com/office/officeart/2005/8/layout/hProcess7"/>
    <dgm:cxn modelId="{B83A5BC0-D4F0-400B-B4AB-8439962D9AF6}" type="presParOf" srcId="{18E3F0FF-4772-410F-86F2-F3DBF654773A}" destId="{394E9A89-6341-432B-B74C-D6BDC8BCDF61}" srcOrd="2" destOrd="0" presId="urn:microsoft.com/office/officeart/2005/8/layout/hProcess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041CE6-7EB6-47B7-AF79-1CF0995ED076}">
      <dsp:nvSpPr>
        <dsp:cNvPr id="0" name=""/>
        <dsp:cNvSpPr/>
      </dsp:nvSpPr>
      <dsp:spPr>
        <a:xfrm>
          <a:off x="0" y="0"/>
          <a:ext cx="1770627" cy="5416989"/>
        </a:xfrm>
        <a:prstGeom prst="roundRect">
          <a:avLst>
            <a:gd name="adj" fmla="val 5000"/>
          </a:avLst>
        </a:prstGeom>
        <a:gradFill rotWithShape="0">
          <a:gsLst>
            <a:gs pos="0">
              <a:schemeClr val="accent1">
                <a:alpha val="90000"/>
                <a:hueOff val="0"/>
                <a:satOff val="0"/>
                <a:lumOff val="0"/>
                <a:alphaOff val="0"/>
                <a:satMod val="103000"/>
                <a:lumMod val="102000"/>
                <a:tint val="94000"/>
              </a:schemeClr>
            </a:gs>
            <a:gs pos="50000">
              <a:schemeClr val="accent1">
                <a:alpha val="90000"/>
                <a:hueOff val="0"/>
                <a:satOff val="0"/>
                <a:lumOff val="0"/>
                <a:alphaOff val="0"/>
                <a:satMod val="110000"/>
                <a:lumMod val="100000"/>
                <a:shade val="100000"/>
              </a:schemeClr>
            </a:gs>
            <a:gs pos="100000">
              <a:schemeClr val="accent1">
                <a:alpha val="9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96012" rIns="124460" bIns="0" numCol="1" spcCol="1270" anchor="t" anchorCtr="0">
          <a:noAutofit/>
        </a:bodyPr>
        <a:lstStyle/>
        <a:p>
          <a:pPr lvl="0" algn="r" defTabSz="1244600">
            <a:lnSpc>
              <a:spcPct val="90000"/>
            </a:lnSpc>
            <a:spcBef>
              <a:spcPct val="0"/>
            </a:spcBef>
            <a:spcAft>
              <a:spcPct val="35000"/>
            </a:spcAft>
          </a:pPr>
          <a:r>
            <a:rPr lang="da-DK" sz="2800" kern="1200" smtClean="0"/>
            <a:t>Før</a:t>
          </a:r>
          <a:endParaRPr lang="da-DK" sz="2800" kern="1200" dirty="0"/>
        </a:p>
      </dsp:txBody>
      <dsp:txXfrm rot="16200000">
        <a:off x="-2043903" y="2043903"/>
        <a:ext cx="4441931" cy="354125"/>
      </dsp:txXfrm>
    </dsp:sp>
    <dsp:sp modelId="{1E61427A-1E51-46A9-A534-282A893C8BC9}">
      <dsp:nvSpPr>
        <dsp:cNvPr id="0" name=""/>
        <dsp:cNvSpPr/>
      </dsp:nvSpPr>
      <dsp:spPr>
        <a:xfrm>
          <a:off x="450662" y="0"/>
          <a:ext cx="1319117" cy="5416989"/>
        </a:xfrm>
        <a:prstGeom prst="rect">
          <a:avLst/>
        </a:prstGeom>
        <a:noFill/>
        <a:ln>
          <a:noFill/>
        </a:ln>
        <a:effectLst>
          <a:outerShdw blurRad="57150" dist="19050" dir="5400000" algn="ctr" rotWithShape="0">
            <a:srgbClr val="000000">
              <a:alpha val="63000"/>
            </a:srgbClr>
          </a:outerShdw>
        </a:effectLst>
        <a:sp3d/>
      </dsp:spPr>
      <dsp:style>
        <a:lnRef idx="0">
          <a:scrgbClr r="0" g="0" b="0"/>
        </a:lnRef>
        <a:fillRef idx="3">
          <a:scrgbClr r="0" g="0" b="0"/>
        </a:fillRef>
        <a:effectRef idx="3">
          <a:scrgbClr r="0" g="0" b="0"/>
        </a:effectRef>
        <a:fontRef idx="minor">
          <a:schemeClr val="lt1"/>
        </a:fontRef>
      </dsp:style>
      <dsp:txBody>
        <a:bodyPr spcFirstLastPara="0" vert="horz" wrap="square" lIns="0" tIns="61722" rIns="0" bIns="0" numCol="1" spcCol="1270" anchor="t" anchorCtr="0">
          <a:noAutofit/>
        </a:bodyPr>
        <a:lstStyle/>
        <a:p>
          <a:pPr lvl="0" algn="l" defTabSz="800100">
            <a:lnSpc>
              <a:spcPct val="90000"/>
            </a:lnSpc>
            <a:spcBef>
              <a:spcPct val="0"/>
            </a:spcBef>
            <a:spcAft>
              <a:spcPct val="35000"/>
            </a:spcAft>
          </a:pPr>
          <a:r>
            <a:rPr lang="da-DK" sz="1800" b="0" kern="1200" dirty="0" smtClean="0"/>
            <a:t>Frivillighed før (næste) kontakt med psykiatrien/sygehuset</a:t>
          </a:r>
        </a:p>
        <a:p>
          <a:pPr lvl="0" algn="l" defTabSz="800100">
            <a:lnSpc>
              <a:spcPct val="90000"/>
            </a:lnSpc>
            <a:spcBef>
              <a:spcPct val="0"/>
            </a:spcBef>
            <a:spcAft>
              <a:spcPct val="35000"/>
            </a:spcAft>
          </a:pPr>
          <a:endParaRPr lang="da-DK" sz="1600" kern="1200" dirty="0" smtClean="0"/>
        </a:p>
        <a:p>
          <a:pPr lvl="0" algn="l" defTabSz="800100">
            <a:lnSpc>
              <a:spcPct val="90000"/>
            </a:lnSpc>
            <a:spcBef>
              <a:spcPct val="0"/>
            </a:spcBef>
            <a:spcAft>
              <a:spcPct val="35000"/>
            </a:spcAft>
          </a:pPr>
          <a:r>
            <a:rPr lang="da-DK" sz="1600" kern="1200" dirty="0" smtClean="0"/>
            <a:t>Rådgivning, støttepersoner, fysiske aktiviteter, følgeskaber</a:t>
          </a:r>
          <a:endParaRPr lang="da-DK" sz="1600" b="0" kern="1200" dirty="0"/>
        </a:p>
        <a:p>
          <a:pPr lvl="0" algn="l" defTabSz="711200">
            <a:lnSpc>
              <a:spcPct val="90000"/>
            </a:lnSpc>
            <a:spcBef>
              <a:spcPct val="0"/>
            </a:spcBef>
            <a:spcAft>
              <a:spcPct val="35000"/>
            </a:spcAft>
          </a:pPr>
          <a:endParaRPr lang="da-DK" sz="1600" kern="1200" dirty="0" smtClean="0"/>
        </a:p>
        <a:p>
          <a:pPr lvl="0" algn="l" defTabSz="711200">
            <a:lnSpc>
              <a:spcPct val="90000"/>
            </a:lnSpc>
            <a:spcBef>
              <a:spcPct val="0"/>
            </a:spcBef>
            <a:spcAft>
              <a:spcPct val="35000"/>
            </a:spcAft>
          </a:pPr>
          <a:r>
            <a:rPr lang="da-DK" sz="1600" kern="1200" dirty="0" smtClean="0"/>
            <a:t>Kan sikre viden om rettigheder</a:t>
          </a:r>
          <a:endParaRPr lang="da-DK" sz="1600" kern="1200" dirty="0"/>
        </a:p>
        <a:p>
          <a:pPr lvl="0" algn="l" defTabSz="711200">
            <a:lnSpc>
              <a:spcPct val="90000"/>
            </a:lnSpc>
            <a:spcBef>
              <a:spcPct val="0"/>
            </a:spcBef>
            <a:spcAft>
              <a:spcPct val="35000"/>
            </a:spcAft>
          </a:pPr>
          <a:endParaRPr lang="da-DK" sz="1600" kern="1200" dirty="0" smtClean="0"/>
        </a:p>
        <a:p>
          <a:pPr lvl="0" algn="l" defTabSz="711200">
            <a:lnSpc>
              <a:spcPct val="90000"/>
            </a:lnSpc>
            <a:spcBef>
              <a:spcPct val="0"/>
            </a:spcBef>
            <a:spcAft>
              <a:spcPct val="35000"/>
            </a:spcAft>
          </a:pPr>
          <a:r>
            <a:rPr lang="da-DK" sz="1600" kern="1200" dirty="0" smtClean="0"/>
            <a:t>Forebygge/udskyde næste indlæggelse</a:t>
          </a:r>
          <a:endParaRPr lang="da-DK" sz="1600" kern="1200" dirty="0"/>
        </a:p>
      </dsp:txBody>
      <dsp:txXfrm>
        <a:off x="450662" y="0"/>
        <a:ext cx="1319117" cy="5416989"/>
      </dsp:txXfrm>
    </dsp:sp>
    <dsp:sp modelId="{FBEC4FC5-12EF-491E-ACD4-55550173B92D}">
      <dsp:nvSpPr>
        <dsp:cNvPr id="0" name=""/>
        <dsp:cNvSpPr/>
      </dsp:nvSpPr>
      <dsp:spPr>
        <a:xfrm>
          <a:off x="1777606" y="0"/>
          <a:ext cx="2109260" cy="5405784"/>
        </a:xfrm>
        <a:prstGeom prst="roundRect">
          <a:avLst>
            <a:gd name="adj" fmla="val 5000"/>
          </a:avLst>
        </a:prstGeom>
        <a:gradFill rotWithShape="0">
          <a:gsLst>
            <a:gs pos="0">
              <a:schemeClr val="accent1">
                <a:alpha val="90000"/>
                <a:hueOff val="0"/>
                <a:satOff val="0"/>
                <a:lumOff val="0"/>
                <a:alphaOff val="-13333"/>
                <a:satMod val="103000"/>
                <a:lumMod val="102000"/>
                <a:tint val="94000"/>
              </a:schemeClr>
            </a:gs>
            <a:gs pos="50000">
              <a:schemeClr val="accent1">
                <a:alpha val="90000"/>
                <a:hueOff val="0"/>
                <a:satOff val="0"/>
                <a:lumOff val="0"/>
                <a:alphaOff val="-13333"/>
                <a:satMod val="110000"/>
                <a:lumMod val="100000"/>
                <a:shade val="100000"/>
              </a:schemeClr>
            </a:gs>
            <a:gs pos="100000">
              <a:schemeClr val="accent1">
                <a:alpha val="90000"/>
                <a:hueOff val="0"/>
                <a:satOff val="0"/>
                <a:lumOff val="0"/>
                <a:alphaOff val="-13333"/>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96012" rIns="124460" bIns="0" numCol="1" spcCol="1270" anchor="t" anchorCtr="0">
          <a:noAutofit/>
        </a:bodyPr>
        <a:lstStyle/>
        <a:p>
          <a:pPr lvl="0" algn="r" defTabSz="1244600">
            <a:lnSpc>
              <a:spcPct val="90000"/>
            </a:lnSpc>
            <a:spcBef>
              <a:spcPct val="0"/>
            </a:spcBef>
            <a:spcAft>
              <a:spcPct val="35000"/>
            </a:spcAft>
          </a:pPr>
          <a:r>
            <a:rPr lang="da-DK" sz="2800" kern="1200" smtClean="0"/>
            <a:t>Under</a:t>
          </a:r>
          <a:endParaRPr lang="da-DK" sz="2800" kern="1200" dirty="0"/>
        </a:p>
      </dsp:txBody>
      <dsp:txXfrm rot="16200000">
        <a:off x="-227838" y="2005445"/>
        <a:ext cx="4432743" cy="421852"/>
      </dsp:txXfrm>
    </dsp:sp>
    <dsp:sp modelId="{5CCAFA58-8772-45FF-8EEC-CF8AB43F9667}">
      <dsp:nvSpPr>
        <dsp:cNvPr id="0" name=""/>
        <dsp:cNvSpPr/>
      </dsp:nvSpPr>
      <dsp:spPr>
        <a:xfrm rot="5400000">
          <a:off x="1605306" y="2632774"/>
          <a:ext cx="547228" cy="465325"/>
        </a:xfrm>
        <a:prstGeom prst="flowChartExtract">
          <a:avLst/>
        </a:prstGeom>
        <a:solidFill>
          <a:schemeClr val="lt1">
            <a:hueOff val="0"/>
            <a:satOff val="0"/>
            <a:lumOff val="0"/>
            <a:alphaOff val="0"/>
          </a:schemeClr>
        </a:solidFill>
        <a:ln w="6350" cap="flat" cmpd="sng" algn="ctr">
          <a:solidFill>
            <a:schemeClr val="accent1">
              <a:alpha val="9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EDDF2CAA-25AA-49D8-89F4-0B1AC8EFDBB5}">
      <dsp:nvSpPr>
        <dsp:cNvPr id="0" name=""/>
        <dsp:cNvSpPr/>
      </dsp:nvSpPr>
      <dsp:spPr>
        <a:xfrm>
          <a:off x="2271445" y="0"/>
          <a:ext cx="1571399" cy="5405784"/>
        </a:xfrm>
        <a:prstGeom prst="rect">
          <a:avLst/>
        </a:prstGeom>
        <a:noFill/>
        <a:ln>
          <a:noFill/>
        </a:ln>
        <a:effectLst>
          <a:outerShdw blurRad="57150" dist="19050" dir="5400000" algn="ctr" rotWithShape="0">
            <a:srgbClr val="000000">
              <a:alpha val="63000"/>
            </a:srgbClr>
          </a:outerShdw>
        </a:effectLst>
        <a:sp3d/>
      </dsp:spPr>
      <dsp:style>
        <a:lnRef idx="0">
          <a:scrgbClr r="0" g="0" b="0"/>
        </a:lnRef>
        <a:fillRef idx="3">
          <a:scrgbClr r="0" g="0" b="0"/>
        </a:fillRef>
        <a:effectRef idx="3">
          <a:scrgbClr r="0" g="0" b="0"/>
        </a:effectRef>
        <a:fontRef idx="minor">
          <a:schemeClr val="lt1"/>
        </a:fontRef>
      </dsp:style>
      <dsp:txBody>
        <a:bodyPr spcFirstLastPara="0" vert="horz" wrap="square" lIns="0" tIns="61722" rIns="0" bIns="0" numCol="1" spcCol="1270" anchor="t" anchorCtr="0">
          <a:noAutofit/>
        </a:bodyPr>
        <a:lstStyle/>
        <a:p>
          <a:pPr lvl="0" algn="l" defTabSz="800100">
            <a:lnSpc>
              <a:spcPct val="90000"/>
            </a:lnSpc>
            <a:spcBef>
              <a:spcPct val="0"/>
            </a:spcBef>
            <a:spcAft>
              <a:spcPct val="35000"/>
            </a:spcAft>
          </a:pPr>
          <a:r>
            <a:rPr lang="da-DK" sz="1800" b="0" kern="1200" dirty="0" smtClean="0"/>
            <a:t>Frivillighed på afdeling under behandling</a:t>
          </a:r>
          <a:endParaRPr lang="da-DK" sz="1800" b="0" kern="1200" dirty="0"/>
        </a:p>
        <a:p>
          <a:pPr lvl="0" algn="l" defTabSz="800100">
            <a:lnSpc>
              <a:spcPct val="90000"/>
            </a:lnSpc>
            <a:spcBef>
              <a:spcPct val="0"/>
            </a:spcBef>
            <a:spcAft>
              <a:spcPct val="35000"/>
            </a:spcAft>
          </a:pPr>
          <a:endParaRPr lang="da-DK" sz="1800" kern="1200" dirty="0" smtClean="0"/>
        </a:p>
        <a:p>
          <a:pPr lvl="0" algn="l" defTabSz="800100">
            <a:lnSpc>
              <a:spcPct val="90000"/>
            </a:lnSpc>
            <a:spcBef>
              <a:spcPct val="0"/>
            </a:spcBef>
            <a:spcAft>
              <a:spcPct val="35000"/>
            </a:spcAft>
          </a:pPr>
          <a:r>
            <a:rPr lang="da-DK" sz="1600" kern="1200" dirty="0" smtClean="0"/>
            <a:t>Patientstøtter, IT-</a:t>
          </a:r>
          <a:r>
            <a:rPr lang="da-DK" sz="1600" kern="1200" dirty="0" err="1" smtClean="0"/>
            <a:t>hjælp,spisevenner</a:t>
          </a:r>
          <a:r>
            <a:rPr lang="da-DK" sz="1600" kern="1200" dirty="0" smtClean="0"/>
            <a:t>, koncerter, besøgshunde, læseforening, aktiviteter for børn og unge mm.</a:t>
          </a:r>
          <a:endParaRPr lang="da-DK" sz="1600" kern="1200" dirty="0"/>
        </a:p>
        <a:p>
          <a:pPr lvl="0" algn="l" defTabSz="711200">
            <a:lnSpc>
              <a:spcPct val="90000"/>
            </a:lnSpc>
            <a:spcBef>
              <a:spcPct val="0"/>
            </a:spcBef>
            <a:spcAft>
              <a:spcPct val="35000"/>
            </a:spcAft>
          </a:pPr>
          <a:endParaRPr lang="da-DK" sz="1600" kern="1200" dirty="0" smtClean="0"/>
        </a:p>
        <a:p>
          <a:pPr lvl="0" algn="l" defTabSz="711200">
            <a:lnSpc>
              <a:spcPct val="90000"/>
            </a:lnSpc>
            <a:spcBef>
              <a:spcPct val="0"/>
            </a:spcBef>
            <a:spcAft>
              <a:spcPct val="35000"/>
            </a:spcAft>
          </a:pPr>
          <a:r>
            <a:rPr lang="da-DK" sz="1600" kern="1200" dirty="0" smtClean="0"/>
            <a:t>Øger patientvelfærd, giver adspredelse og fælles tredje</a:t>
          </a:r>
        </a:p>
        <a:p>
          <a:pPr lvl="0" algn="l" defTabSz="711200">
            <a:lnSpc>
              <a:spcPct val="90000"/>
            </a:lnSpc>
            <a:spcBef>
              <a:spcPct val="0"/>
            </a:spcBef>
            <a:spcAft>
              <a:spcPct val="35000"/>
            </a:spcAft>
          </a:pPr>
          <a:endParaRPr lang="da-DK" sz="1600" kern="1200" dirty="0" smtClean="0"/>
        </a:p>
        <a:p>
          <a:pPr lvl="0" algn="l" defTabSz="711200">
            <a:lnSpc>
              <a:spcPct val="90000"/>
            </a:lnSpc>
            <a:spcBef>
              <a:spcPct val="0"/>
            </a:spcBef>
            <a:spcAft>
              <a:spcPct val="35000"/>
            </a:spcAft>
          </a:pPr>
          <a:r>
            <a:rPr lang="da-DK" sz="1600" kern="1200" dirty="0" smtClean="0"/>
            <a:t>En støtte for udsatte patienter uden meget netværk</a:t>
          </a:r>
          <a:endParaRPr lang="da-DK" sz="1600" kern="1200" dirty="0"/>
        </a:p>
      </dsp:txBody>
      <dsp:txXfrm>
        <a:off x="2271445" y="0"/>
        <a:ext cx="1571399" cy="5405784"/>
      </dsp:txXfrm>
    </dsp:sp>
    <dsp:sp modelId="{5E3639B8-733E-401B-A7FA-F4FA28422A3A}">
      <dsp:nvSpPr>
        <dsp:cNvPr id="0" name=""/>
        <dsp:cNvSpPr/>
      </dsp:nvSpPr>
      <dsp:spPr>
        <a:xfrm>
          <a:off x="3884385" y="0"/>
          <a:ext cx="1996372" cy="5416394"/>
        </a:xfrm>
        <a:prstGeom prst="roundRect">
          <a:avLst>
            <a:gd name="adj" fmla="val 5000"/>
          </a:avLst>
        </a:prstGeom>
        <a:gradFill rotWithShape="0">
          <a:gsLst>
            <a:gs pos="0">
              <a:schemeClr val="accent1">
                <a:alpha val="90000"/>
                <a:hueOff val="0"/>
                <a:satOff val="0"/>
                <a:lumOff val="0"/>
                <a:alphaOff val="-26667"/>
                <a:satMod val="103000"/>
                <a:lumMod val="102000"/>
                <a:tint val="94000"/>
              </a:schemeClr>
            </a:gs>
            <a:gs pos="50000">
              <a:schemeClr val="accent1">
                <a:alpha val="90000"/>
                <a:hueOff val="0"/>
                <a:satOff val="0"/>
                <a:lumOff val="0"/>
                <a:alphaOff val="-26667"/>
                <a:satMod val="110000"/>
                <a:lumMod val="100000"/>
                <a:shade val="100000"/>
              </a:schemeClr>
            </a:gs>
            <a:gs pos="100000">
              <a:schemeClr val="accent1">
                <a:alpha val="90000"/>
                <a:hueOff val="0"/>
                <a:satOff val="0"/>
                <a:lumOff val="0"/>
                <a:alphaOff val="-26667"/>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96012" rIns="124460" bIns="0" numCol="1" spcCol="1270" anchor="t" anchorCtr="0">
          <a:noAutofit/>
        </a:bodyPr>
        <a:lstStyle/>
        <a:p>
          <a:pPr lvl="0" algn="r" defTabSz="1244600">
            <a:lnSpc>
              <a:spcPct val="90000"/>
            </a:lnSpc>
            <a:spcBef>
              <a:spcPct val="0"/>
            </a:spcBef>
            <a:spcAft>
              <a:spcPct val="35000"/>
            </a:spcAft>
          </a:pPr>
          <a:r>
            <a:rPr lang="da-DK" sz="2800" kern="1200" smtClean="0"/>
            <a:t>Efter</a:t>
          </a:r>
          <a:endParaRPr lang="da-DK" sz="2800" kern="1200" dirty="0"/>
        </a:p>
      </dsp:txBody>
      <dsp:txXfrm rot="16200000">
        <a:off x="1863301" y="2021084"/>
        <a:ext cx="4441443" cy="399274"/>
      </dsp:txXfrm>
    </dsp:sp>
    <dsp:sp modelId="{30319B56-92CE-4E21-8C6C-470BA0BB154D}">
      <dsp:nvSpPr>
        <dsp:cNvPr id="0" name=""/>
        <dsp:cNvSpPr/>
      </dsp:nvSpPr>
      <dsp:spPr>
        <a:xfrm rot="5400000">
          <a:off x="3727895" y="2632774"/>
          <a:ext cx="547228" cy="465325"/>
        </a:xfrm>
        <a:prstGeom prst="flowChartExtract">
          <a:avLst/>
        </a:prstGeom>
        <a:solidFill>
          <a:schemeClr val="lt1">
            <a:hueOff val="0"/>
            <a:satOff val="0"/>
            <a:lumOff val="0"/>
            <a:alphaOff val="0"/>
          </a:schemeClr>
        </a:solidFill>
        <a:ln w="6350" cap="flat" cmpd="sng" algn="ctr">
          <a:solidFill>
            <a:schemeClr val="accent1">
              <a:alpha val="90000"/>
              <a:hueOff val="0"/>
              <a:satOff val="0"/>
              <a:lumOff val="0"/>
              <a:alphaOff val="-20000"/>
            </a:schemeClr>
          </a:solidFill>
          <a:prstDash val="solid"/>
          <a:miter lim="800000"/>
        </a:ln>
        <a:effectLst/>
      </dsp:spPr>
      <dsp:style>
        <a:lnRef idx="1">
          <a:scrgbClr r="0" g="0" b="0"/>
        </a:lnRef>
        <a:fillRef idx="1">
          <a:scrgbClr r="0" g="0" b="0"/>
        </a:fillRef>
        <a:effectRef idx="2">
          <a:scrgbClr r="0" g="0" b="0"/>
        </a:effectRef>
        <a:fontRef idx="minor"/>
      </dsp:style>
    </dsp:sp>
    <dsp:sp modelId="{BF9DC63D-E252-44AC-AEC9-0950D40C7457}">
      <dsp:nvSpPr>
        <dsp:cNvPr id="0" name=""/>
        <dsp:cNvSpPr/>
      </dsp:nvSpPr>
      <dsp:spPr>
        <a:xfrm>
          <a:off x="4363830" y="0"/>
          <a:ext cx="1487297" cy="5416394"/>
        </a:xfrm>
        <a:prstGeom prst="rect">
          <a:avLst/>
        </a:prstGeom>
        <a:noFill/>
        <a:ln>
          <a:noFill/>
        </a:ln>
        <a:effectLst>
          <a:outerShdw blurRad="57150" dist="19050" dir="5400000" algn="ctr" rotWithShape="0">
            <a:srgbClr val="000000">
              <a:alpha val="63000"/>
            </a:srgbClr>
          </a:outerShdw>
        </a:effectLst>
        <a:sp3d/>
      </dsp:spPr>
      <dsp:style>
        <a:lnRef idx="0">
          <a:scrgbClr r="0" g="0" b="0"/>
        </a:lnRef>
        <a:fillRef idx="3">
          <a:scrgbClr r="0" g="0" b="0"/>
        </a:fillRef>
        <a:effectRef idx="3">
          <a:scrgbClr r="0" g="0" b="0"/>
        </a:effectRef>
        <a:fontRef idx="minor">
          <a:schemeClr val="lt1"/>
        </a:fontRef>
      </dsp:style>
      <dsp:txBody>
        <a:bodyPr spcFirstLastPara="0" vert="horz" wrap="square" lIns="0" tIns="61722" rIns="0" bIns="0" numCol="1" spcCol="1270" anchor="t" anchorCtr="0">
          <a:noAutofit/>
        </a:bodyPr>
        <a:lstStyle/>
        <a:p>
          <a:pPr lvl="0" algn="l" defTabSz="800100">
            <a:lnSpc>
              <a:spcPct val="90000"/>
            </a:lnSpc>
            <a:spcBef>
              <a:spcPct val="0"/>
            </a:spcBef>
            <a:spcAft>
              <a:spcPct val="35000"/>
            </a:spcAft>
          </a:pPr>
          <a:r>
            <a:rPr lang="da-DK" sz="1800" kern="1200" dirty="0" smtClean="0"/>
            <a:t>Frivillighed i eget hjem under / efter behandling</a:t>
          </a:r>
        </a:p>
        <a:p>
          <a:pPr lvl="0" algn="l" defTabSz="800100">
            <a:lnSpc>
              <a:spcPct val="90000"/>
            </a:lnSpc>
            <a:spcBef>
              <a:spcPct val="0"/>
            </a:spcBef>
            <a:spcAft>
              <a:spcPct val="35000"/>
            </a:spcAft>
          </a:pPr>
          <a:r>
            <a:rPr lang="da-DK" sz="1600" kern="1200" dirty="0" smtClean="0"/>
            <a:t>Kom godt hjem, palliativ frivillig indsats,  følgeskaber, brobygning </a:t>
          </a:r>
          <a:endParaRPr lang="da-DK" sz="1600" kern="1200" dirty="0"/>
        </a:p>
        <a:p>
          <a:pPr lvl="0" algn="l" defTabSz="711200">
            <a:lnSpc>
              <a:spcPct val="90000"/>
            </a:lnSpc>
            <a:spcBef>
              <a:spcPct val="0"/>
            </a:spcBef>
            <a:spcAft>
              <a:spcPct val="35000"/>
            </a:spcAft>
          </a:pPr>
          <a:endParaRPr lang="da-DK" sz="1600" kern="1200" dirty="0" smtClean="0"/>
        </a:p>
        <a:p>
          <a:pPr lvl="0" algn="l" defTabSz="711200">
            <a:lnSpc>
              <a:spcPct val="90000"/>
            </a:lnSpc>
            <a:spcBef>
              <a:spcPct val="0"/>
            </a:spcBef>
            <a:spcAft>
              <a:spcPct val="35000"/>
            </a:spcAft>
          </a:pPr>
          <a:r>
            <a:rPr lang="da-DK" sz="1600" kern="1200" dirty="0" smtClean="0"/>
            <a:t>Støtter op om behandlings- processen. Forebygge  genindlæggelse</a:t>
          </a:r>
        </a:p>
        <a:p>
          <a:pPr lvl="0" algn="l" defTabSz="711200">
            <a:lnSpc>
              <a:spcPct val="90000"/>
            </a:lnSpc>
            <a:spcBef>
              <a:spcPct val="0"/>
            </a:spcBef>
            <a:spcAft>
              <a:spcPct val="35000"/>
            </a:spcAft>
          </a:pPr>
          <a:endParaRPr lang="da-DK" sz="1600" kern="1200" dirty="0" smtClean="0"/>
        </a:p>
        <a:p>
          <a:pPr lvl="0" algn="l" defTabSz="711200">
            <a:lnSpc>
              <a:spcPct val="90000"/>
            </a:lnSpc>
            <a:spcBef>
              <a:spcPct val="0"/>
            </a:spcBef>
            <a:spcAft>
              <a:spcPct val="35000"/>
            </a:spcAft>
          </a:pPr>
          <a:r>
            <a:rPr lang="da-DK" sz="1600" kern="1200" dirty="0" smtClean="0"/>
            <a:t>Tryghed i sektorovergangen</a:t>
          </a:r>
        </a:p>
        <a:p>
          <a:pPr lvl="0" algn="l" defTabSz="711200">
            <a:lnSpc>
              <a:spcPct val="90000"/>
            </a:lnSpc>
            <a:spcBef>
              <a:spcPct val="0"/>
            </a:spcBef>
            <a:spcAft>
              <a:spcPct val="35000"/>
            </a:spcAft>
          </a:pPr>
          <a:r>
            <a:rPr lang="da-DK" sz="1600" kern="1200" dirty="0" smtClean="0"/>
            <a:t>Deltage i meningsfulde fællesskaber</a:t>
          </a:r>
          <a:endParaRPr lang="da-DK" sz="1600" kern="1200" dirty="0"/>
        </a:p>
      </dsp:txBody>
      <dsp:txXfrm>
        <a:off x="4363830" y="0"/>
        <a:ext cx="1487297" cy="5416394"/>
      </dsp:txXfrm>
    </dsp:sp>
    <dsp:sp modelId="{67F30399-A8D4-4EF7-AE0F-4302A5D7086F}">
      <dsp:nvSpPr>
        <dsp:cNvPr id="0" name=""/>
        <dsp:cNvSpPr/>
      </dsp:nvSpPr>
      <dsp:spPr>
        <a:xfrm>
          <a:off x="5925305" y="0"/>
          <a:ext cx="2021096" cy="5398823"/>
        </a:xfrm>
        <a:prstGeom prst="roundRect">
          <a:avLst>
            <a:gd name="adj" fmla="val 5000"/>
          </a:avLst>
        </a:prstGeom>
        <a:gradFill rotWithShape="0">
          <a:gsLst>
            <a:gs pos="0">
              <a:schemeClr val="accent1">
                <a:alpha val="90000"/>
                <a:hueOff val="0"/>
                <a:satOff val="0"/>
                <a:lumOff val="0"/>
                <a:alphaOff val="-40000"/>
                <a:satMod val="103000"/>
                <a:lumMod val="102000"/>
                <a:tint val="94000"/>
              </a:schemeClr>
            </a:gs>
            <a:gs pos="50000">
              <a:schemeClr val="accent1">
                <a:alpha val="90000"/>
                <a:hueOff val="0"/>
                <a:satOff val="0"/>
                <a:lumOff val="0"/>
                <a:alphaOff val="-40000"/>
                <a:satMod val="110000"/>
                <a:lumMod val="100000"/>
                <a:shade val="100000"/>
              </a:schemeClr>
            </a:gs>
            <a:gs pos="100000">
              <a:schemeClr val="accent1">
                <a:alpha val="90000"/>
                <a:hueOff val="0"/>
                <a:satOff val="0"/>
                <a:lumOff val="0"/>
                <a:alphaOff val="-4000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96012" rIns="124460" bIns="0" numCol="1" spcCol="1270" anchor="t" anchorCtr="0">
          <a:noAutofit/>
        </a:bodyPr>
        <a:lstStyle/>
        <a:p>
          <a:pPr lvl="0" algn="r" defTabSz="1244600">
            <a:lnSpc>
              <a:spcPct val="90000"/>
            </a:lnSpc>
            <a:spcBef>
              <a:spcPct val="0"/>
            </a:spcBef>
            <a:spcAft>
              <a:spcPct val="35000"/>
            </a:spcAft>
          </a:pPr>
          <a:r>
            <a:rPr lang="da-DK" sz="2800" kern="1200" dirty="0" smtClean="0"/>
            <a:t>Samarbejdspart</a:t>
          </a:r>
          <a:endParaRPr lang="da-DK" sz="2800" kern="1200" dirty="0"/>
        </a:p>
      </dsp:txBody>
      <dsp:txXfrm rot="16200000">
        <a:off x="3913897" y="2011407"/>
        <a:ext cx="4427035" cy="404219"/>
      </dsp:txXfrm>
    </dsp:sp>
    <dsp:sp modelId="{02B7435A-C11F-4426-B7C8-4ADEFD07A1B2}">
      <dsp:nvSpPr>
        <dsp:cNvPr id="0" name=""/>
        <dsp:cNvSpPr/>
      </dsp:nvSpPr>
      <dsp:spPr>
        <a:xfrm rot="5400000">
          <a:off x="5759773" y="2632774"/>
          <a:ext cx="547228" cy="465325"/>
        </a:xfrm>
        <a:prstGeom prst="flowChartExtract">
          <a:avLst/>
        </a:prstGeom>
        <a:solidFill>
          <a:schemeClr val="lt1">
            <a:hueOff val="0"/>
            <a:satOff val="0"/>
            <a:lumOff val="0"/>
            <a:alphaOff val="0"/>
          </a:schemeClr>
        </a:solidFill>
        <a:ln w="6350" cap="flat" cmpd="sng" algn="ctr">
          <a:solidFill>
            <a:schemeClr val="accent1">
              <a:alpha val="90000"/>
              <a:hueOff val="0"/>
              <a:satOff val="0"/>
              <a:lumOff val="0"/>
              <a:alphaOff val="-40000"/>
            </a:schemeClr>
          </a:solidFill>
          <a:prstDash val="solid"/>
          <a:miter lim="800000"/>
        </a:ln>
        <a:effectLst/>
      </dsp:spPr>
      <dsp:style>
        <a:lnRef idx="1">
          <a:scrgbClr r="0" g="0" b="0"/>
        </a:lnRef>
        <a:fillRef idx="1">
          <a:scrgbClr r="0" g="0" b="0"/>
        </a:fillRef>
        <a:effectRef idx="2">
          <a:scrgbClr r="0" g="0" b="0"/>
        </a:effectRef>
        <a:fontRef idx="minor"/>
      </dsp:style>
    </dsp:sp>
    <dsp:sp modelId="{394E9A89-6341-432B-B74C-D6BDC8BCDF61}">
      <dsp:nvSpPr>
        <dsp:cNvPr id="0" name=""/>
        <dsp:cNvSpPr/>
      </dsp:nvSpPr>
      <dsp:spPr>
        <a:xfrm>
          <a:off x="6407902" y="0"/>
          <a:ext cx="1505717" cy="5398823"/>
        </a:xfrm>
        <a:prstGeom prst="rect">
          <a:avLst/>
        </a:prstGeom>
        <a:noFill/>
        <a:ln>
          <a:noFill/>
        </a:ln>
        <a:effectLst>
          <a:outerShdw blurRad="57150" dist="19050" dir="5400000" algn="ctr" rotWithShape="0">
            <a:srgbClr val="000000">
              <a:alpha val="63000"/>
            </a:srgbClr>
          </a:outerShdw>
        </a:effectLst>
        <a:sp3d/>
      </dsp:spPr>
      <dsp:style>
        <a:lnRef idx="0">
          <a:scrgbClr r="0" g="0" b="0"/>
        </a:lnRef>
        <a:fillRef idx="3">
          <a:scrgbClr r="0" g="0" b="0"/>
        </a:fillRef>
        <a:effectRef idx="3">
          <a:scrgbClr r="0" g="0" b="0"/>
        </a:effectRef>
        <a:fontRef idx="minor">
          <a:schemeClr val="lt1"/>
        </a:fontRef>
      </dsp:style>
      <dsp:txBody>
        <a:bodyPr spcFirstLastPara="0" vert="horz" wrap="square" lIns="0" tIns="61722" rIns="0" bIns="0" numCol="1" spcCol="1270" anchor="t" anchorCtr="0">
          <a:noAutofit/>
        </a:bodyPr>
        <a:lstStyle/>
        <a:p>
          <a:pPr lvl="0" algn="l" defTabSz="800100">
            <a:lnSpc>
              <a:spcPct val="90000"/>
            </a:lnSpc>
            <a:spcBef>
              <a:spcPct val="0"/>
            </a:spcBef>
            <a:spcAft>
              <a:spcPct val="35000"/>
            </a:spcAft>
          </a:pPr>
          <a:r>
            <a:rPr lang="da-DK" sz="1800" kern="1200" dirty="0" smtClean="0"/>
            <a:t>Frivillige organisationer/ foreninger som samarbejdspart</a:t>
          </a:r>
          <a:endParaRPr lang="da-DK" sz="1800" kern="1200" dirty="0"/>
        </a:p>
        <a:p>
          <a:pPr lvl="0" algn="l" defTabSz="800100">
            <a:lnSpc>
              <a:spcPct val="90000"/>
            </a:lnSpc>
            <a:spcBef>
              <a:spcPct val="0"/>
            </a:spcBef>
            <a:spcAft>
              <a:spcPct val="35000"/>
            </a:spcAft>
          </a:pPr>
          <a:endParaRPr lang="da-DK" sz="1800" kern="1200" dirty="0" smtClean="0"/>
        </a:p>
        <a:p>
          <a:pPr lvl="0" algn="l" defTabSz="800100">
            <a:lnSpc>
              <a:spcPct val="90000"/>
            </a:lnSpc>
            <a:spcBef>
              <a:spcPct val="0"/>
            </a:spcBef>
            <a:spcAft>
              <a:spcPct val="35000"/>
            </a:spcAft>
          </a:pPr>
          <a:r>
            <a:rPr lang="da-DK" sz="1600" kern="1200" dirty="0" smtClean="0"/>
            <a:t>Henvisning til relevante samarbejdsparter i civilsamfundet</a:t>
          </a:r>
          <a:endParaRPr lang="da-DK" sz="1600" kern="1200" dirty="0"/>
        </a:p>
        <a:p>
          <a:pPr lvl="0" algn="l" defTabSz="711200">
            <a:lnSpc>
              <a:spcPct val="90000"/>
            </a:lnSpc>
            <a:spcBef>
              <a:spcPct val="0"/>
            </a:spcBef>
            <a:spcAft>
              <a:spcPct val="35000"/>
            </a:spcAft>
          </a:pPr>
          <a:endParaRPr lang="da-DK" sz="1600" kern="1200" dirty="0" smtClean="0"/>
        </a:p>
        <a:p>
          <a:pPr lvl="0" algn="l" defTabSz="711200">
            <a:lnSpc>
              <a:spcPct val="90000"/>
            </a:lnSpc>
            <a:spcBef>
              <a:spcPct val="0"/>
            </a:spcBef>
            <a:spcAft>
              <a:spcPct val="35000"/>
            </a:spcAft>
          </a:pPr>
          <a:r>
            <a:rPr lang="da-DK" sz="1600" kern="1200" dirty="0" smtClean="0"/>
            <a:t>Vigtigt at henvise til meningsfulde tilbud i andre sektorer, der kan støtte op om gennemført behandling (kommunal såvel som civilsamfund)</a:t>
          </a:r>
          <a:endParaRPr lang="da-DK" sz="1600" kern="1200" dirty="0"/>
        </a:p>
        <a:p>
          <a:pPr lvl="0" algn="l" defTabSz="800100">
            <a:lnSpc>
              <a:spcPct val="90000"/>
            </a:lnSpc>
            <a:spcBef>
              <a:spcPct val="0"/>
            </a:spcBef>
            <a:spcAft>
              <a:spcPct val="35000"/>
            </a:spcAft>
          </a:pPr>
          <a:endParaRPr lang="da-DK" sz="1800" kern="1200" dirty="0">
            <a:solidFill>
              <a:schemeClr val="tx2"/>
            </a:solidFill>
          </a:endParaRPr>
        </a:p>
      </dsp:txBody>
      <dsp:txXfrm>
        <a:off x="6407902" y="0"/>
        <a:ext cx="1505717" cy="539882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1C0659-04C8-4FE2-84E9-83C4F97ED041}" type="datetimeFigureOut">
              <a:rPr lang="da-DK" smtClean="0"/>
              <a:t>12-05-2022</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619AA5-5D68-41EA-A2C5-05400F616560}" type="slidenum">
              <a:rPr lang="da-DK" smtClean="0"/>
              <a:t>‹nr.›</a:t>
            </a:fld>
            <a:endParaRPr lang="da-DK"/>
          </a:p>
        </p:txBody>
      </p:sp>
    </p:spTree>
    <p:extLst>
      <p:ext uri="{BB962C8B-B14F-4D97-AF65-F5344CB8AC3E}">
        <p14:creationId xmlns:p14="http://schemas.microsoft.com/office/powerpoint/2010/main" val="3295937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Her skal vi nok præsentere</a:t>
            </a:r>
            <a:r>
              <a:rPr lang="da-DK" baseline="0" dirty="0" smtClean="0"/>
              <a:t> kort os selv og vores arbejdsområder </a:t>
            </a:r>
            <a:endParaRPr lang="da-DK" dirty="0"/>
          </a:p>
        </p:txBody>
      </p:sp>
      <p:sp>
        <p:nvSpPr>
          <p:cNvPr id="4" name="Pladsholder til slidenummer 3"/>
          <p:cNvSpPr>
            <a:spLocks noGrp="1"/>
          </p:cNvSpPr>
          <p:nvPr>
            <p:ph type="sldNum" sz="quarter" idx="10"/>
          </p:nvPr>
        </p:nvSpPr>
        <p:spPr/>
        <p:txBody>
          <a:bodyPr/>
          <a:lstStyle/>
          <a:p>
            <a:fld id="{75619AA5-5D68-41EA-A2C5-05400F616560}" type="slidenum">
              <a:rPr lang="da-DK" smtClean="0"/>
              <a:t>1</a:t>
            </a:fld>
            <a:endParaRPr lang="da-DK"/>
          </a:p>
        </p:txBody>
      </p:sp>
    </p:spTree>
    <p:extLst>
      <p:ext uri="{BB962C8B-B14F-4D97-AF65-F5344CB8AC3E}">
        <p14:creationId xmlns:p14="http://schemas.microsoft.com/office/powerpoint/2010/main" val="1649260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Lotte</a:t>
            </a:r>
            <a:endParaRPr lang="da-DK" dirty="0"/>
          </a:p>
        </p:txBody>
      </p:sp>
      <p:sp>
        <p:nvSpPr>
          <p:cNvPr id="4" name="Pladsholder til slidenummer 3"/>
          <p:cNvSpPr>
            <a:spLocks noGrp="1"/>
          </p:cNvSpPr>
          <p:nvPr>
            <p:ph type="sldNum" sz="quarter" idx="10"/>
          </p:nvPr>
        </p:nvSpPr>
        <p:spPr/>
        <p:txBody>
          <a:bodyPr/>
          <a:lstStyle/>
          <a:p>
            <a:fld id="{75619AA5-5D68-41EA-A2C5-05400F616560}" type="slidenum">
              <a:rPr lang="da-DK" smtClean="0"/>
              <a:t>2</a:t>
            </a:fld>
            <a:endParaRPr lang="da-DK"/>
          </a:p>
        </p:txBody>
      </p:sp>
    </p:spTree>
    <p:extLst>
      <p:ext uri="{BB962C8B-B14F-4D97-AF65-F5344CB8AC3E}">
        <p14:creationId xmlns:p14="http://schemas.microsoft.com/office/powerpoint/2010/main" val="3257543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Tatiana</a:t>
            </a:r>
            <a:endParaRPr lang="da-DK" dirty="0"/>
          </a:p>
        </p:txBody>
      </p:sp>
      <p:sp>
        <p:nvSpPr>
          <p:cNvPr id="4" name="Pladsholder til slidenummer 3"/>
          <p:cNvSpPr>
            <a:spLocks noGrp="1"/>
          </p:cNvSpPr>
          <p:nvPr>
            <p:ph type="sldNum" sz="quarter" idx="10"/>
          </p:nvPr>
        </p:nvSpPr>
        <p:spPr/>
        <p:txBody>
          <a:bodyPr/>
          <a:lstStyle/>
          <a:p>
            <a:fld id="{0BCA48B9-ADE7-4A56-A80A-134D266E67BB}" type="slidenum">
              <a:rPr lang="da-DK" smtClean="0"/>
              <a:t>3</a:t>
            </a:fld>
            <a:endParaRPr lang="da-DK"/>
          </a:p>
        </p:txBody>
      </p:sp>
    </p:spTree>
    <p:extLst>
      <p:ext uri="{BB962C8B-B14F-4D97-AF65-F5344CB8AC3E}">
        <p14:creationId xmlns:p14="http://schemas.microsoft.com/office/powerpoint/2010/main" val="2390468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Denne slide</a:t>
            </a:r>
            <a:r>
              <a:rPr lang="da-DK" baseline="0" dirty="0" smtClean="0"/>
              <a:t> kan vi dele: Lotte – mental trivsel og psykiske lidelser, Tatiana – resten </a:t>
            </a:r>
            <a:endParaRPr lang="da-DK" dirty="0" smtClean="0"/>
          </a:p>
          <a:p>
            <a:r>
              <a:rPr lang="da-DK" dirty="0" smtClean="0"/>
              <a:t>Her tænker jeg er godt at referer til sundhedsaftalen (som de kender), hvor der netop er fokus på forebyggelse og sømløse overgange samt vores primære målgrupper altså psykisk sårbare og syge (din målgruppe) samt</a:t>
            </a:r>
            <a:r>
              <a:rPr lang="da-DK" baseline="0" dirty="0" smtClean="0"/>
              <a:t> ældre og kronisk syge som primært er min målgruppe men selvfølgelig arbejder vi begge også på tværs. Det passer jo godt sammen med din næste slide med frivilligheden før, under og efter behandling </a:t>
            </a:r>
            <a:endParaRPr lang="da-DK" dirty="0"/>
          </a:p>
        </p:txBody>
      </p:sp>
      <p:sp>
        <p:nvSpPr>
          <p:cNvPr id="4" name="Pladsholder til slidenummer 3"/>
          <p:cNvSpPr>
            <a:spLocks noGrp="1"/>
          </p:cNvSpPr>
          <p:nvPr>
            <p:ph type="sldNum" sz="quarter" idx="10"/>
          </p:nvPr>
        </p:nvSpPr>
        <p:spPr/>
        <p:txBody>
          <a:bodyPr/>
          <a:lstStyle/>
          <a:p>
            <a:fld id="{75619AA5-5D68-41EA-A2C5-05400F616560}" type="slidenum">
              <a:rPr lang="da-DK" smtClean="0"/>
              <a:t>4</a:t>
            </a:fld>
            <a:endParaRPr lang="da-DK"/>
          </a:p>
        </p:txBody>
      </p:sp>
    </p:spTree>
    <p:extLst>
      <p:ext uri="{BB962C8B-B14F-4D97-AF65-F5344CB8AC3E}">
        <p14:creationId xmlns:p14="http://schemas.microsoft.com/office/powerpoint/2010/main" val="1841968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Her vil jeg gerne tage slides 2 og 3, hvis</a:t>
            </a:r>
            <a:r>
              <a:rPr lang="da-DK" baseline="0" dirty="0" smtClean="0"/>
              <a:t> det er OK med dig? Så kan du tage 1 og 4</a:t>
            </a:r>
            <a:endParaRPr lang="da-DK" dirty="0"/>
          </a:p>
        </p:txBody>
      </p:sp>
      <p:sp>
        <p:nvSpPr>
          <p:cNvPr id="4" name="Pladsholder til slidenummer 3"/>
          <p:cNvSpPr>
            <a:spLocks noGrp="1"/>
          </p:cNvSpPr>
          <p:nvPr>
            <p:ph type="sldNum" sz="quarter" idx="10"/>
          </p:nvPr>
        </p:nvSpPr>
        <p:spPr/>
        <p:txBody>
          <a:bodyPr/>
          <a:lstStyle/>
          <a:p>
            <a:fld id="{75619AA5-5D68-41EA-A2C5-05400F616560}" type="slidenum">
              <a:rPr lang="da-DK" smtClean="0"/>
              <a:t>5</a:t>
            </a:fld>
            <a:endParaRPr lang="da-DK"/>
          </a:p>
        </p:txBody>
      </p:sp>
    </p:spTree>
    <p:extLst>
      <p:ext uri="{BB962C8B-B14F-4D97-AF65-F5344CB8AC3E}">
        <p14:creationId xmlns:p14="http://schemas.microsoft.com/office/powerpoint/2010/main" val="10843464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Partnerskabsaftaler – Tatiana (palliativ indsats og mødrehjælpen)</a:t>
            </a:r>
          </a:p>
          <a:p>
            <a:r>
              <a:rPr lang="da-DK" dirty="0" smtClean="0"/>
              <a:t>Jeg</a:t>
            </a:r>
            <a:r>
              <a:rPr lang="da-DK" baseline="0" dirty="0" smtClean="0"/>
              <a:t> kan tage første 4 </a:t>
            </a:r>
            <a:r>
              <a:rPr lang="da-DK" baseline="0" dirty="0" err="1" smtClean="0"/>
              <a:t>dots</a:t>
            </a:r>
            <a:r>
              <a:rPr lang="da-DK" baseline="0" dirty="0" smtClean="0"/>
              <a:t> </a:t>
            </a:r>
            <a:endParaRPr lang="da-DK" dirty="0"/>
          </a:p>
        </p:txBody>
      </p:sp>
      <p:sp>
        <p:nvSpPr>
          <p:cNvPr id="4" name="Pladsholder til slidenummer 3"/>
          <p:cNvSpPr>
            <a:spLocks noGrp="1"/>
          </p:cNvSpPr>
          <p:nvPr>
            <p:ph type="sldNum" sz="quarter" idx="10"/>
          </p:nvPr>
        </p:nvSpPr>
        <p:spPr/>
        <p:txBody>
          <a:bodyPr/>
          <a:lstStyle/>
          <a:p>
            <a:fld id="{75619AA5-5D68-41EA-A2C5-05400F616560}" type="slidenum">
              <a:rPr lang="da-DK" smtClean="0"/>
              <a:t>6</a:t>
            </a:fld>
            <a:endParaRPr lang="da-DK"/>
          </a:p>
        </p:txBody>
      </p:sp>
    </p:spTree>
    <p:extLst>
      <p:ext uri="{BB962C8B-B14F-4D97-AF65-F5344CB8AC3E}">
        <p14:creationId xmlns:p14="http://schemas.microsoft.com/office/powerpoint/2010/main" val="3359365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Her kommer der en opsummering af det vi </a:t>
            </a:r>
            <a:r>
              <a:rPr lang="da-DK" smtClean="0"/>
              <a:t>har sagt </a:t>
            </a:r>
            <a:endParaRPr lang="da-DK" dirty="0"/>
          </a:p>
        </p:txBody>
      </p:sp>
      <p:sp>
        <p:nvSpPr>
          <p:cNvPr id="4" name="Pladsholder til slidenummer 3"/>
          <p:cNvSpPr>
            <a:spLocks noGrp="1"/>
          </p:cNvSpPr>
          <p:nvPr>
            <p:ph type="sldNum" sz="quarter" idx="10"/>
          </p:nvPr>
        </p:nvSpPr>
        <p:spPr/>
        <p:txBody>
          <a:bodyPr/>
          <a:lstStyle/>
          <a:p>
            <a:fld id="{75619AA5-5D68-41EA-A2C5-05400F616560}" type="slidenum">
              <a:rPr lang="da-DK" smtClean="0"/>
              <a:t>7</a:t>
            </a:fld>
            <a:endParaRPr lang="da-DK"/>
          </a:p>
        </p:txBody>
      </p:sp>
    </p:spTree>
    <p:extLst>
      <p:ext uri="{BB962C8B-B14F-4D97-AF65-F5344CB8AC3E}">
        <p14:creationId xmlns:p14="http://schemas.microsoft.com/office/powerpoint/2010/main" val="2304451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smtClean="0"/>
              <a:t>Klik for at redigere i master</a:t>
            </a:r>
            <a:endParaRPr lang="da-DK"/>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10F5A44E-7846-483C-AB1F-F968D282D9E8}" type="datetime1">
              <a:rPr lang="da-DK" smtClean="0"/>
              <a:t>12-05-2022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151407A3-7B55-4274-8B46-13677547AC03}" type="slidenum">
              <a:rPr lang="da-DK" smtClean="0"/>
              <a:t>‹nr.›</a:t>
            </a:fld>
            <a:endParaRPr lang="da-DK"/>
          </a:p>
        </p:txBody>
      </p:sp>
    </p:spTree>
    <p:extLst>
      <p:ext uri="{BB962C8B-B14F-4D97-AF65-F5344CB8AC3E}">
        <p14:creationId xmlns:p14="http://schemas.microsoft.com/office/powerpoint/2010/main" val="837403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38CFD2F0-0FF4-4AEA-800F-F582835A5C76}" type="datetime1">
              <a:rPr lang="da-DK" smtClean="0"/>
              <a:t>12-05-2022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151407A3-7B55-4274-8B46-13677547AC03}" type="slidenum">
              <a:rPr lang="da-DK" smtClean="0"/>
              <a:t>‹nr.›</a:t>
            </a:fld>
            <a:endParaRPr lang="da-DK"/>
          </a:p>
        </p:txBody>
      </p:sp>
    </p:spTree>
    <p:extLst>
      <p:ext uri="{BB962C8B-B14F-4D97-AF65-F5344CB8AC3E}">
        <p14:creationId xmlns:p14="http://schemas.microsoft.com/office/powerpoint/2010/main" val="1296411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67289429-E91A-42CE-A538-639DB0938E1F}" type="datetime1">
              <a:rPr lang="da-DK" smtClean="0"/>
              <a:t>12-05-2022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151407A3-7B55-4274-8B46-13677547AC03}" type="slidenum">
              <a:rPr lang="da-DK" smtClean="0"/>
              <a:t>‹nr.›</a:t>
            </a:fld>
            <a:endParaRPr lang="da-DK"/>
          </a:p>
        </p:txBody>
      </p:sp>
    </p:spTree>
    <p:extLst>
      <p:ext uri="{BB962C8B-B14F-4D97-AF65-F5344CB8AC3E}">
        <p14:creationId xmlns:p14="http://schemas.microsoft.com/office/powerpoint/2010/main" val="1695099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47BC7DCC-7FD2-4202-8F5B-0DB75FD629E5}" type="datetime1">
              <a:rPr lang="da-DK" smtClean="0"/>
              <a:t>12-05-2022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151407A3-7B55-4274-8B46-13677547AC03}" type="slidenum">
              <a:rPr lang="da-DK" smtClean="0"/>
              <a:t>‹nr.›</a:t>
            </a:fld>
            <a:endParaRPr lang="da-DK"/>
          </a:p>
        </p:txBody>
      </p:sp>
    </p:spTree>
    <p:extLst>
      <p:ext uri="{BB962C8B-B14F-4D97-AF65-F5344CB8AC3E}">
        <p14:creationId xmlns:p14="http://schemas.microsoft.com/office/powerpoint/2010/main" val="3532296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smtClean="0"/>
              <a:t>Klik for at redigere i master</a:t>
            </a:r>
            <a:endParaRPr lang="da-DK"/>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smtClean="0"/>
              <a:t>Rediger typografien i masterens</a:t>
            </a:r>
          </a:p>
        </p:txBody>
      </p:sp>
      <p:sp>
        <p:nvSpPr>
          <p:cNvPr id="4" name="Pladsholder til dato 3"/>
          <p:cNvSpPr>
            <a:spLocks noGrp="1"/>
          </p:cNvSpPr>
          <p:nvPr>
            <p:ph type="dt" sz="half" idx="10"/>
          </p:nvPr>
        </p:nvSpPr>
        <p:spPr/>
        <p:txBody>
          <a:bodyPr/>
          <a:lstStyle/>
          <a:p>
            <a:fld id="{E56B6BCF-0A03-41DF-AA20-D4F5CF6D3542}" type="datetime1">
              <a:rPr lang="da-DK" smtClean="0"/>
              <a:t>12-05-2022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151407A3-7B55-4274-8B46-13677547AC03}" type="slidenum">
              <a:rPr lang="da-DK" smtClean="0"/>
              <a:t>‹nr.›</a:t>
            </a:fld>
            <a:endParaRPr lang="da-DK"/>
          </a:p>
        </p:txBody>
      </p:sp>
    </p:spTree>
    <p:extLst>
      <p:ext uri="{BB962C8B-B14F-4D97-AF65-F5344CB8AC3E}">
        <p14:creationId xmlns:p14="http://schemas.microsoft.com/office/powerpoint/2010/main" val="4215545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838200" y="1825625"/>
            <a:ext cx="5181600" cy="435133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6172200" y="1825625"/>
            <a:ext cx="5181600" cy="435133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2FD06B7D-BFC6-4C94-9A5B-CDE54AFC0F73}" type="datetime1">
              <a:rPr lang="da-DK" smtClean="0"/>
              <a:t>12-05-2022</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151407A3-7B55-4274-8B46-13677547AC03}" type="slidenum">
              <a:rPr lang="da-DK" smtClean="0"/>
              <a:t>‹nr.›</a:t>
            </a:fld>
            <a:endParaRPr lang="da-DK"/>
          </a:p>
        </p:txBody>
      </p:sp>
    </p:spTree>
    <p:extLst>
      <p:ext uri="{BB962C8B-B14F-4D97-AF65-F5344CB8AC3E}">
        <p14:creationId xmlns:p14="http://schemas.microsoft.com/office/powerpoint/2010/main" val="2806928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smtClean="0"/>
              <a:t>Klik for at redigere i master</a:t>
            </a:r>
            <a:endParaRPr lang="da-DK"/>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4" name="Pladsholder til indhold 3"/>
          <p:cNvSpPr>
            <a:spLocks noGrp="1"/>
          </p:cNvSpPr>
          <p:nvPr>
            <p:ph sz="half" idx="2"/>
          </p:nvPr>
        </p:nvSpPr>
        <p:spPr>
          <a:xfrm>
            <a:off x="839788" y="2505075"/>
            <a:ext cx="5157787" cy="368458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6" name="Pladsholder til indhold 5"/>
          <p:cNvSpPr>
            <a:spLocks noGrp="1"/>
          </p:cNvSpPr>
          <p:nvPr>
            <p:ph sz="quarter" idx="4"/>
          </p:nvPr>
        </p:nvSpPr>
        <p:spPr>
          <a:xfrm>
            <a:off x="6172200" y="2505075"/>
            <a:ext cx="5183188" cy="368458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768A53B8-D086-440B-AD9A-D0285B9CCC02}" type="datetime1">
              <a:rPr lang="da-DK" smtClean="0"/>
              <a:t>12-05-2022</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slidenummer 8"/>
          <p:cNvSpPr>
            <a:spLocks noGrp="1"/>
          </p:cNvSpPr>
          <p:nvPr>
            <p:ph type="sldNum" sz="quarter" idx="12"/>
          </p:nvPr>
        </p:nvSpPr>
        <p:spPr/>
        <p:txBody>
          <a:bodyPr/>
          <a:lstStyle/>
          <a:p>
            <a:fld id="{151407A3-7B55-4274-8B46-13677547AC03}" type="slidenum">
              <a:rPr lang="da-DK" smtClean="0"/>
              <a:t>‹nr.›</a:t>
            </a:fld>
            <a:endParaRPr lang="da-DK"/>
          </a:p>
        </p:txBody>
      </p:sp>
    </p:spTree>
    <p:extLst>
      <p:ext uri="{BB962C8B-B14F-4D97-AF65-F5344CB8AC3E}">
        <p14:creationId xmlns:p14="http://schemas.microsoft.com/office/powerpoint/2010/main" val="125407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2B27DC8B-DCB0-46FD-9657-906D8047C327}" type="datetime1">
              <a:rPr lang="da-DK" smtClean="0"/>
              <a:t>12-05-2022</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slidenummer 4"/>
          <p:cNvSpPr>
            <a:spLocks noGrp="1"/>
          </p:cNvSpPr>
          <p:nvPr>
            <p:ph type="sldNum" sz="quarter" idx="12"/>
          </p:nvPr>
        </p:nvSpPr>
        <p:spPr/>
        <p:txBody>
          <a:bodyPr/>
          <a:lstStyle/>
          <a:p>
            <a:fld id="{151407A3-7B55-4274-8B46-13677547AC03}" type="slidenum">
              <a:rPr lang="da-DK" smtClean="0"/>
              <a:t>‹nr.›</a:t>
            </a:fld>
            <a:endParaRPr lang="da-DK"/>
          </a:p>
        </p:txBody>
      </p:sp>
    </p:spTree>
    <p:extLst>
      <p:ext uri="{BB962C8B-B14F-4D97-AF65-F5344CB8AC3E}">
        <p14:creationId xmlns:p14="http://schemas.microsoft.com/office/powerpoint/2010/main" val="2323158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5B90698B-B1C0-4702-97FE-AEC3D1E4055E}" type="datetime1">
              <a:rPr lang="da-DK" smtClean="0"/>
              <a:t>12-05-2022</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slidenummer 3"/>
          <p:cNvSpPr>
            <a:spLocks noGrp="1"/>
          </p:cNvSpPr>
          <p:nvPr>
            <p:ph type="sldNum" sz="quarter" idx="12"/>
          </p:nvPr>
        </p:nvSpPr>
        <p:spPr/>
        <p:txBody>
          <a:bodyPr/>
          <a:lstStyle/>
          <a:p>
            <a:fld id="{151407A3-7B55-4274-8B46-13677547AC03}" type="slidenum">
              <a:rPr lang="da-DK" smtClean="0"/>
              <a:t>‹nr.›</a:t>
            </a:fld>
            <a:endParaRPr lang="da-DK"/>
          </a:p>
        </p:txBody>
      </p:sp>
    </p:spTree>
    <p:extLst>
      <p:ext uri="{BB962C8B-B14F-4D97-AF65-F5344CB8AC3E}">
        <p14:creationId xmlns:p14="http://schemas.microsoft.com/office/powerpoint/2010/main" val="2424840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Rediger typografien i masterens</a:t>
            </a:r>
          </a:p>
        </p:txBody>
      </p:sp>
      <p:sp>
        <p:nvSpPr>
          <p:cNvPr id="5" name="Pladsholder til dato 4"/>
          <p:cNvSpPr>
            <a:spLocks noGrp="1"/>
          </p:cNvSpPr>
          <p:nvPr>
            <p:ph type="dt" sz="half" idx="10"/>
          </p:nvPr>
        </p:nvSpPr>
        <p:spPr/>
        <p:txBody>
          <a:bodyPr/>
          <a:lstStyle/>
          <a:p>
            <a:fld id="{B9B282C5-224A-415D-9041-83AFA7B2A685}" type="datetime1">
              <a:rPr lang="da-DK" smtClean="0"/>
              <a:t>12-05-2022</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151407A3-7B55-4274-8B46-13677547AC03}" type="slidenum">
              <a:rPr lang="da-DK" smtClean="0"/>
              <a:t>‹nr.›</a:t>
            </a:fld>
            <a:endParaRPr lang="da-DK"/>
          </a:p>
        </p:txBody>
      </p:sp>
    </p:spTree>
    <p:extLst>
      <p:ext uri="{BB962C8B-B14F-4D97-AF65-F5344CB8AC3E}">
        <p14:creationId xmlns:p14="http://schemas.microsoft.com/office/powerpoint/2010/main" val="418331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Rediger typografien i masterens</a:t>
            </a:r>
          </a:p>
        </p:txBody>
      </p:sp>
      <p:sp>
        <p:nvSpPr>
          <p:cNvPr id="5" name="Pladsholder til dato 4"/>
          <p:cNvSpPr>
            <a:spLocks noGrp="1"/>
          </p:cNvSpPr>
          <p:nvPr>
            <p:ph type="dt" sz="half" idx="10"/>
          </p:nvPr>
        </p:nvSpPr>
        <p:spPr/>
        <p:txBody>
          <a:bodyPr/>
          <a:lstStyle/>
          <a:p>
            <a:fld id="{D482983C-C2AB-4F14-BE38-E7B1B36DC59B}" type="datetime1">
              <a:rPr lang="da-DK" smtClean="0"/>
              <a:t>12-05-2022</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151407A3-7B55-4274-8B46-13677547AC03}" type="slidenum">
              <a:rPr lang="da-DK" smtClean="0"/>
              <a:t>‹nr.›</a:t>
            </a:fld>
            <a:endParaRPr lang="da-DK"/>
          </a:p>
        </p:txBody>
      </p:sp>
    </p:spTree>
    <p:extLst>
      <p:ext uri="{BB962C8B-B14F-4D97-AF65-F5344CB8AC3E}">
        <p14:creationId xmlns:p14="http://schemas.microsoft.com/office/powerpoint/2010/main" val="4032701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1B2E06-DB20-413B-A5F7-033C1CF5038D}" type="datetime1">
              <a:rPr lang="da-DK" smtClean="0"/>
              <a:t>12-05-2022</a:t>
            </a:fld>
            <a:endParaRPr lang="da-DK"/>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1407A3-7B55-4274-8B46-13677547AC03}" type="slidenum">
              <a:rPr lang="da-DK" smtClean="0"/>
              <a:t>‹nr.›</a:t>
            </a:fld>
            <a:endParaRPr lang="da-DK"/>
          </a:p>
        </p:txBody>
      </p:sp>
    </p:spTree>
    <p:extLst>
      <p:ext uri="{BB962C8B-B14F-4D97-AF65-F5344CB8AC3E}">
        <p14:creationId xmlns:p14="http://schemas.microsoft.com/office/powerpoint/2010/main" val="867097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a-DK" dirty="0" smtClean="0"/>
              <a:t>Frivillighed og medborgerskab i Region Syddanmark</a:t>
            </a:r>
            <a:endParaRPr lang="da-DK" dirty="0"/>
          </a:p>
        </p:txBody>
      </p:sp>
      <p:sp>
        <p:nvSpPr>
          <p:cNvPr id="3" name="Undertitel 2"/>
          <p:cNvSpPr>
            <a:spLocks noGrp="1"/>
          </p:cNvSpPr>
          <p:nvPr>
            <p:ph type="subTitle" idx="1"/>
          </p:nvPr>
        </p:nvSpPr>
        <p:spPr>
          <a:xfrm>
            <a:off x="1524000" y="3602038"/>
            <a:ext cx="9144000" cy="2585402"/>
          </a:xfrm>
        </p:spPr>
        <p:txBody>
          <a:bodyPr>
            <a:normAutofit/>
          </a:bodyPr>
          <a:lstStyle/>
          <a:p>
            <a:r>
              <a:rPr lang="da-DK" dirty="0" smtClean="0"/>
              <a:t>SOF Sønderjylland d. 3. maj 2022</a:t>
            </a:r>
          </a:p>
          <a:p>
            <a:endParaRPr lang="da-DK" dirty="0"/>
          </a:p>
          <a:p>
            <a:endParaRPr lang="da-DK" dirty="0"/>
          </a:p>
        </p:txBody>
      </p:sp>
      <p:pic>
        <p:nvPicPr>
          <p:cNvPr id="7" name="Billed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825" y="5671907"/>
            <a:ext cx="1684023" cy="870206"/>
          </a:xfrm>
          <a:prstGeom prst="rect">
            <a:avLst/>
          </a:prstGeom>
        </p:spPr>
      </p:pic>
    </p:spTree>
    <p:extLst>
      <p:ext uri="{BB962C8B-B14F-4D97-AF65-F5344CB8AC3E}">
        <p14:creationId xmlns:p14="http://schemas.microsoft.com/office/powerpoint/2010/main" val="313694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4000" dirty="0" smtClean="0"/>
              <a:t>Indhold</a:t>
            </a:r>
            <a:endParaRPr lang="da-DK" sz="4000" dirty="0"/>
          </a:p>
        </p:txBody>
      </p:sp>
      <p:sp>
        <p:nvSpPr>
          <p:cNvPr id="3" name="Pladsholder til indhold 2"/>
          <p:cNvSpPr>
            <a:spLocks noGrp="1"/>
          </p:cNvSpPr>
          <p:nvPr>
            <p:ph idx="1"/>
          </p:nvPr>
        </p:nvSpPr>
        <p:spPr>
          <a:xfrm>
            <a:off x="838200" y="1523256"/>
            <a:ext cx="8013700" cy="3888433"/>
          </a:xfrm>
        </p:spPr>
        <p:txBody>
          <a:bodyPr>
            <a:normAutofit/>
          </a:bodyPr>
          <a:lstStyle/>
          <a:p>
            <a:r>
              <a:rPr lang="da-DK" dirty="0" smtClean="0"/>
              <a:t>Politik og organisering (kort)</a:t>
            </a:r>
          </a:p>
          <a:p>
            <a:r>
              <a:rPr lang="da-DK" dirty="0" smtClean="0"/>
              <a:t>Frivillighed før-under-efter kontakt med Region Syddanmark – og frivillighed som partnerskaber</a:t>
            </a:r>
          </a:p>
          <a:p>
            <a:r>
              <a:rPr lang="da-DK" dirty="0" smtClean="0"/>
              <a:t>Tværfagligt samarbejde omkring frivillighed i Sønderjylland</a:t>
            </a:r>
          </a:p>
          <a:p>
            <a:pPr lvl="1"/>
            <a:r>
              <a:rPr lang="da-DK" dirty="0" smtClean="0"/>
              <a:t>Frivillighed i Fremskudt Funktion</a:t>
            </a:r>
          </a:p>
          <a:p>
            <a:pPr lvl="1"/>
            <a:r>
              <a:rPr lang="da-DK" dirty="0" smtClean="0"/>
              <a:t>Frivillig- og selvhjælpscentre</a:t>
            </a:r>
          </a:p>
          <a:p>
            <a:pPr lvl="1"/>
            <a:r>
              <a:rPr lang="da-DK" dirty="0" smtClean="0"/>
              <a:t>Socialsygeplejersker og udskrivningskoordinatorer</a:t>
            </a:r>
            <a:endParaRPr lang="da-DK" dirty="0"/>
          </a:p>
          <a:p>
            <a:pPr lvl="1"/>
            <a:endParaRPr lang="da-DK" dirty="0" smtClean="0"/>
          </a:p>
          <a:p>
            <a:pPr lvl="1"/>
            <a:endParaRPr lang="da-DK" dirty="0" smtClean="0"/>
          </a:p>
          <a:p>
            <a:pPr lvl="1"/>
            <a:endParaRPr lang="da-DK" dirty="0" smtClean="0"/>
          </a:p>
          <a:p>
            <a:endParaRPr lang="da-DK" dirty="0" smtClean="0"/>
          </a:p>
          <a:p>
            <a:endParaRPr lang="da-DK" dirty="0" smtClean="0"/>
          </a:p>
          <a:p>
            <a:endParaRPr lang="da-DK" dirty="0" smtClean="0"/>
          </a:p>
          <a:p>
            <a:endParaRPr lang="da-DK" dirty="0" smtClean="0"/>
          </a:p>
          <a:p>
            <a:endParaRPr lang="da-DK" dirty="0" smtClean="0"/>
          </a:p>
          <a:p>
            <a:endParaRPr lang="da-DK" dirty="0" smtClean="0"/>
          </a:p>
          <a:p>
            <a:endParaRPr lang="da-DK" dirty="0"/>
          </a:p>
        </p:txBody>
      </p:sp>
      <p:pic>
        <p:nvPicPr>
          <p:cNvPr id="7" name="Billed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825" y="5671907"/>
            <a:ext cx="1684023" cy="870206"/>
          </a:xfrm>
          <a:prstGeom prst="rect">
            <a:avLst/>
          </a:prstGeom>
        </p:spPr>
      </p:pic>
      <p:sp>
        <p:nvSpPr>
          <p:cNvPr id="8" name="Pladsholder til slidenummer 7"/>
          <p:cNvSpPr>
            <a:spLocks noGrp="1"/>
          </p:cNvSpPr>
          <p:nvPr>
            <p:ph type="sldNum" sz="quarter" idx="12"/>
          </p:nvPr>
        </p:nvSpPr>
        <p:spPr/>
        <p:txBody>
          <a:bodyPr/>
          <a:lstStyle/>
          <a:p>
            <a:fld id="{151407A3-7B55-4274-8B46-13677547AC03}" type="slidenum">
              <a:rPr lang="da-DK" smtClean="0"/>
              <a:t>2</a:t>
            </a:fld>
            <a:endParaRPr lang="da-DK"/>
          </a:p>
        </p:txBody>
      </p:sp>
    </p:spTree>
    <p:extLst>
      <p:ext uri="{BB962C8B-B14F-4D97-AF65-F5344CB8AC3E}">
        <p14:creationId xmlns:p14="http://schemas.microsoft.com/office/powerpoint/2010/main" val="1298670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1"/>
          <p:cNvPicPr>
            <a:picLocks noChangeAspect="1"/>
          </p:cNvPicPr>
          <p:nvPr/>
        </p:nvPicPr>
        <p:blipFill>
          <a:blip r:embed="rId3"/>
          <a:stretch>
            <a:fillRect/>
          </a:stretch>
        </p:blipFill>
        <p:spPr>
          <a:xfrm>
            <a:off x="6593344" y="1673667"/>
            <a:ext cx="4196117" cy="3888432"/>
          </a:xfrm>
          <a:prstGeom prst="rect">
            <a:avLst/>
          </a:prstGeom>
        </p:spPr>
      </p:pic>
      <p:sp>
        <p:nvSpPr>
          <p:cNvPr id="3" name="Tekstfelt 2"/>
          <p:cNvSpPr txBox="1"/>
          <p:nvPr/>
        </p:nvSpPr>
        <p:spPr>
          <a:xfrm>
            <a:off x="838200" y="1573925"/>
            <a:ext cx="4568190" cy="3724096"/>
          </a:xfrm>
          <a:prstGeom prst="rect">
            <a:avLst/>
          </a:prstGeom>
          <a:noFill/>
        </p:spPr>
        <p:txBody>
          <a:bodyPr wrap="square" rtlCol="0">
            <a:spAutoFit/>
          </a:bodyPr>
          <a:lstStyle/>
          <a:p>
            <a:endParaRPr lang="da-DK" sz="2000" dirty="0"/>
          </a:p>
          <a:p>
            <a:pPr marL="342900" indent="-342900">
              <a:buFont typeface="Arial" panose="020B0604020202020204" pitchFamily="34" charset="0"/>
              <a:buChar char="•"/>
            </a:pPr>
            <a:r>
              <a:rPr lang="da-DK" sz="2400" dirty="0"/>
              <a:t>Det er attraktivt at være frivillig i Region Syddanmark</a:t>
            </a:r>
          </a:p>
          <a:p>
            <a:pPr marL="342900" indent="-342900">
              <a:buFont typeface="Arial" panose="020B0604020202020204" pitchFamily="34" charset="0"/>
              <a:buChar char="•"/>
            </a:pPr>
            <a:r>
              <a:rPr lang="da-DK" sz="2400" dirty="0"/>
              <a:t>Frivillige indgår som en naturlig del af hverdagen</a:t>
            </a:r>
          </a:p>
          <a:p>
            <a:pPr marL="342900" indent="-342900">
              <a:buFont typeface="Arial" panose="020B0604020202020204" pitchFamily="34" charset="0"/>
              <a:buChar char="•"/>
            </a:pPr>
            <a:r>
              <a:rPr lang="da-DK" sz="2400" dirty="0"/>
              <a:t>Frivillighed har mange former</a:t>
            </a:r>
          </a:p>
          <a:p>
            <a:pPr marL="342900" indent="-342900">
              <a:buFont typeface="Arial" panose="020B0604020202020204" pitchFamily="34" charset="0"/>
              <a:buChar char="•"/>
            </a:pPr>
            <a:r>
              <a:rPr lang="da-DK" sz="2400" dirty="0">
                <a:solidFill>
                  <a:srgbClr val="FF0000"/>
                </a:solidFill>
              </a:rPr>
              <a:t>Frivillige bevæger sig frit på tværs af region og kommuner</a:t>
            </a:r>
          </a:p>
          <a:p>
            <a:pPr marL="342900" indent="-342900">
              <a:buFont typeface="Arial" panose="020B0604020202020204" pitchFamily="34" charset="0"/>
              <a:buChar char="•"/>
            </a:pPr>
            <a:r>
              <a:rPr lang="da-DK" sz="2400" dirty="0">
                <a:solidFill>
                  <a:srgbClr val="FF0000"/>
                </a:solidFill>
              </a:rPr>
              <a:t>Frivillighed bidrager til lighed i sundhed</a:t>
            </a:r>
          </a:p>
        </p:txBody>
      </p:sp>
      <p:pic>
        <p:nvPicPr>
          <p:cNvPr id="6" name="Billed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1825" y="5671907"/>
            <a:ext cx="1684023" cy="870206"/>
          </a:xfrm>
          <a:prstGeom prst="rect">
            <a:avLst/>
          </a:prstGeom>
        </p:spPr>
      </p:pic>
      <p:sp>
        <p:nvSpPr>
          <p:cNvPr id="7" name="Pladsholder til slidenummer 6"/>
          <p:cNvSpPr>
            <a:spLocks noGrp="1"/>
          </p:cNvSpPr>
          <p:nvPr>
            <p:ph type="sldNum" sz="quarter" idx="12"/>
          </p:nvPr>
        </p:nvSpPr>
        <p:spPr/>
        <p:txBody>
          <a:bodyPr/>
          <a:lstStyle/>
          <a:p>
            <a:fld id="{151407A3-7B55-4274-8B46-13677547AC03}" type="slidenum">
              <a:rPr lang="da-DK" smtClean="0"/>
              <a:t>3</a:t>
            </a:fld>
            <a:endParaRPr lang="da-DK"/>
          </a:p>
        </p:txBody>
      </p:sp>
      <p:sp>
        <p:nvSpPr>
          <p:cNvPr id="8" name="Titel 1"/>
          <p:cNvSpPr txBox="1">
            <a:spLocks/>
          </p:cNvSpPr>
          <p:nvPr/>
        </p:nvSpPr>
        <p:spPr>
          <a:xfrm>
            <a:off x="838200" y="612182"/>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a-DK" sz="4000" dirty="0" smtClean="0"/>
              <a:t>Politikkens</a:t>
            </a:r>
            <a:r>
              <a:rPr lang="da-DK" dirty="0" smtClean="0"/>
              <a:t> 5 principper</a:t>
            </a:r>
            <a:endParaRPr lang="da-DK" dirty="0"/>
          </a:p>
        </p:txBody>
      </p:sp>
    </p:spTree>
    <p:extLst>
      <p:ext uri="{BB962C8B-B14F-4D97-AF65-F5344CB8AC3E}">
        <p14:creationId xmlns:p14="http://schemas.microsoft.com/office/powerpoint/2010/main" val="23825637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ladsholder til indhold 4"/>
          <p:cNvPicPr>
            <a:picLocks noGrp="1" noChangeAspect="1"/>
          </p:cNvPicPr>
          <p:nvPr>
            <p:ph idx="1"/>
          </p:nvPr>
        </p:nvPicPr>
        <p:blipFill>
          <a:blip r:embed="rId3"/>
          <a:stretch>
            <a:fillRect/>
          </a:stretch>
        </p:blipFill>
        <p:spPr>
          <a:xfrm>
            <a:off x="1838325" y="572192"/>
            <a:ext cx="9239250" cy="5315052"/>
          </a:xfrm>
          <a:prstGeom prst="rect">
            <a:avLst/>
          </a:prstGeom>
        </p:spPr>
      </p:pic>
      <p:sp>
        <p:nvSpPr>
          <p:cNvPr id="4" name="Pladsholder til slidenummer 3"/>
          <p:cNvSpPr>
            <a:spLocks noGrp="1"/>
          </p:cNvSpPr>
          <p:nvPr>
            <p:ph type="sldNum" sz="quarter" idx="12"/>
          </p:nvPr>
        </p:nvSpPr>
        <p:spPr/>
        <p:txBody>
          <a:bodyPr/>
          <a:lstStyle/>
          <a:p>
            <a:fld id="{151407A3-7B55-4274-8B46-13677547AC03}" type="slidenum">
              <a:rPr lang="da-DK" smtClean="0"/>
              <a:t>4</a:t>
            </a:fld>
            <a:endParaRPr lang="da-DK"/>
          </a:p>
        </p:txBody>
      </p:sp>
      <p:pic>
        <p:nvPicPr>
          <p:cNvPr id="6" name="Billed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1825" y="5671907"/>
            <a:ext cx="1684023" cy="870206"/>
          </a:xfrm>
          <a:prstGeom prst="rect">
            <a:avLst/>
          </a:prstGeom>
        </p:spPr>
      </p:pic>
      <p:sp>
        <p:nvSpPr>
          <p:cNvPr id="11" name="Ellipse 10"/>
          <p:cNvSpPr/>
          <p:nvPr/>
        </p:nvSpPr>
        <p:spPr>
          <a:xfrm>
            <a:off x="6229351" y="3905251"/>
            <a:ext cx="2333624" cy="1981994"/>
          </a:xfrm>
          <a:prstGeom prst="ellipse">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p>
            <a:pPr algn="ctr"/>
            <a:endParaRPr lang="da-DK"/>
          </a:p>
        </p:txBody>
      </p:sp>
      <p:sp>
        <p:nvSpPr>
          <p:cNvPr id="12" name="Ellipse 11"/>
          <p:cNvSpPr/>
          <p:nvPr/>
        </p:nvSpPr>
        <p:spPr>
          <a:xfrm>
            <a:off x="4096098" y="3905251"/>
            <a:ext cx="2486025" cy="1981994"/>
          </a:xfrm>
          <a:prstGeom prst="ellipse">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da-DK"/>
          </a:p>
        </p:txBody>
      </p:sp>
    </p:spTree>
    <p:extLst>
      <p:ext uri="{BB962C8B-B14F-4D97-AF65-F5344CB8AC3E}">
        <p14:creationId xmlns:p14="http://schemas.microsoft.com/office/powerpoint/2010/main" val="41518197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dsholder til indhold 3"/>
          <p:cNvGraphicFramePr>
            <a:graphicFrameLocks noGrp="1"/>
          </p:cNvGraphicFramePr>
          <p:nvPr>
            <p:ph idx="1"/>
            <p:extLst>
              <p:ext uri="{D42A27DB-BD31-4B8C-83A1-F6EECF244321}">
                <p14:modId xmlns:p14="http://schemas.microsoft.com/office/powerpoint/2010/main" val="3046221277"/>
              </p:ext>
            </p:extLst>
          </p:nvPr>
        </p:nvGraphicFramePr>
        <p:xfrm>
          <a:off x="2809876" y="1207692"/>
          <a:ext cx="8229599" cy="57308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Billed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11825" y="5671907"/>
            <a:ext cx="1684023" cy="870206"/>
          </a:xfrm>
          <a:prstGeom prst="rect">
            <a:avLst/>
          </a:prstGeom>
        </p:spPr>
      </p:pic>
      <p:sp>
        <p:nvSpPr>
          <p:cNvPr id="6" name="Pladsholder til slidenummer 5"/>
          <p:cNvSpPr>
            <a:spLocks noGrp="1"/>
          </p:cNvSpPr>
          <p:nvPr>
            <p:ph type="sldNum" sz="quarter" idx="12"/>
          </p:nvPr>
        </p:nvSpPr>
        <p:spPr/>
        <p:txBody>
          <a:bodyPr/>
          <a:lstStyle/>
          <a:p>
            <a:fld id="{151407A3-7B55-4274-8B46-13677547AC03}" type="slidenum">
              <a:rPr lang="da-DK" smtClean="0"/>
              <a:t>5</a:t>
            </a:fld>
            <a:endParaRPr lang="da-DK"/>
          </a:p>
        </p:txBody>
      </p:sp>
      <p:sp>
        <p:nvSpPr>
          <p:cNvPr id="7" name="Titel 1"/>
          <p:cNvSpPr txBox="1">
            <a:spLocks/>
          </p:cNvSpPr>
          <p:nvPr/>
        </p:nvSpPr>
        <p:spPr>
          <a:xfrm>
            <a:off x="923925" y="464344"/>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a-DK" dirty="0" smtClean="0"/>
              <a:t>Frivillighed før, under og efter</a:t>
            </a:r>
            <a:endParaRPr lang="da-DK" dirty="0"/>
          </a:p>
        </p:txBody>
      </p:sp>
    </p:spTree>
    <p:extLst>
      <p:ext uri="{BB962C8B-B14F-4D97-AF65-F5344CB8AC3E}">
        <p14:creationId xmlns:p14="http://schemas.microsoft.com/office/powerpoint/2010/main" val="27074331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4000" dirty="0" smtClean="0"/>
              <a:t>Styrket samarbejde mellem kommune og region på frivillighedsområdet?</a:t>
            </a:r>
            <a:endParaRPr lang="da-DK" sz="4000" dirty="0"/>
          </a:p>
        </p:txBody>
      </p:sp>
      <p:sp>
        <p:nvSpPr>
          <p:cNvPr id="3" name="Pladsholder til indhold 2"/>
          <p:cNvSpPr>
            <a:spLocks noGrp="1"/>
          </p:cNvSpPr>
          <p:nvPr>
            <p:ph idx="1"/>
          </p:nvPr>
        </p:nvSpPr>
        <p:spPr>
          <a:xfrm>
            <a:off x="838200" y="1320569"/>
            <a:ext cx="10515600" cy="4351338"/>
          </a:xfrm>
        </p:spPr>
        <p:txBody>
          <a:bodyPr>
            <a:normAutofit fontScale="92500" lnSpcReduction="10000"/>
          </a:bodyPr>
          <a:lstStyle/>
          <a:p>
            <a:endParaRPr lang="da-DK" dirty="0" smtClean="0"/>
          </a:p>
          <a:p>
            <a:r>
              <a:rPr lang="da-DK" dirty="0" smtClean="0"/>
              <a:t>Partnerskabsaftaler </a:t>
            </a:r>
          </a:p>
          <a:p>
            <a:r>
              <a:rPr lang="da-DK" dirty="0" smtClean="0"/>
              <a:t>Frivillig- og selvhjælpscentre</a:t>
            </a:r>
          </a:p>
          <a:p>
            <a:r>
              <a:rPr lang="da-DK" dirty="0" smtClean="0"/>
              <a:t>Kommunale frivilligkoordinatorer</a:t>
            </a:r>
          </a:p>
          <a:p>
            <a:r>
              <a:rPr lang="da-DK" dirty="0" smtClean="0"/>
              <a:t>Forebyggelseskoordinatorer </a:t>
            </a:r>
          </a:p>
          <a:p>
            <a:r>
              <a:rPr lang="da-DK" dirty="0" smtClean="0"/>
              <a:t>Netværk (inkl. socialsygeplejersker, udskrivningskoordinatorer mv.)</a:t>
            </a:r>
          </a:p>
          <a:p>
            <a:r>
              <a:rPr lang="da-DK" dirty="0" smtClean="0"/>
              <a:t>Viden om åbne tilbud i kommuner</a:t>
            </a:r>
          </a:p>
          <a:p>
            <a:r>
              <a:rPr lang="da-DK" dirty="0" smtClean="0"/>
              <a:t>Viden om eksisterende brobyggende samarbejder mellem region og frivillige tilbud</a:t>
            </a:r>
          </a:p>
          <a:p>
            <a:r>
              <a:rPr lang="da-DK" dirty="0" smtClean="0"/>
              <a:t>Invitere kommune/region ind til relevante arrangementer </a:t>
            </a:r>
          </a:p>
          <a:p>
            <a:endParaRPr lang="da-DK" dirty="0" smtClean="0"/>
          </a:p>
          <a:p>
            <a:endParaRPr lang="da-DK" dirty="0"/>
          </a:p>
        </p:txBody>
      </p:sp>
      <p:pic>
        <p:nvPicPr>
          <p:cNvPr id="6" name="Billed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825" y="5671907"/>
            <a:ext cx="1684023" cy="870206"/>
          </a:xfrm>
          <a:prstGeom prst="rect">
            <a:avLst/>
          </a:prstGeom>
        </p:spPr>
      </p:pic>
      <p:sp>
        <p:nvSpPr>
          <p:cNvPr id="7" name="Pladsholder til slidenummer 6"/>
          <p:cNvSpPr>
            <a:spLocks noGrp="1"/>
          </p:cNvSpPr>
          <p:nvPr>
            <p:ph type="sldNum" sz="quarter" idx="12"/>
          </p:nvPr>
        </p:nvSpPr>
        <p:spPr/>
        <p:txBody>
          <a:bodyPr/>
          <a:lstStyle/>
          <a:p>
            <a:fld id="{151407A3-7B55-4274-8B46-13677547AC03}" type="slidenum">
              <a:rPr lang="da-DK" smtClean="0"/>
              <a:t>6</a:t>
            </a:fld>
            <a:endParaRPr lang="da-DK"/>
          </a:p>
        </p:txBody>
      </p:sp>
    </p:spTree>
    <p:extLst>
      <p:ext uri="{BB962C8B-B14F-4D97-AF65-F5344CB8AC3E}">
        <p14:creationId xmlns:p14="http://schemas.microsoft.com/office/powerpoint/2010/main" val="28961365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Anbefalinger </a:t>
            </a:r>
            <a:endParaRPr lang="da-DK" dirty="0"/>
          </a:p>
        </p:txBody>
      </p:sp>
      <p:sp>
        <p:nvSpPr>
          <p:cNvPr id="3" name="Pladsholder til indhold 2"/>
          <p:cNvSpPr>
            <a:spLocks noGrp="1"/>
          </p:cNvSpPr>
          <p:nvPr>
            <p:ph idx="1"/>
          </p:nvPr>
        </p:nvSpPr>
        <p:spPr/>
        <p:txBody>
          <a:bodyPr/>
          <a:lstStyle/>
          <a:p>
            <a:r>
              <a:rPr lang="da-DK" dirty="0" smtClean="0"/>
              <a:t>Overblik og kendskab </a:t>
            </a:r>
          </a:p>
          <a:p>
            <a:r>
              <a:rPr lang="da-DK" dirty="0" smtClean="0"/>
              <a:t>En indgang til frivilligheden </a:t>
            </a:r>
          </a:p>
          <a:p>
            <a:r>
              <a:rPr lang="da-DK" dirty="0" smtClean="0"/>
              <a:t>Netværk og brobygning </a:t>
            </a:r>
          </a:p>
          <a:p>
            <a:r>
              <a:rPr lang="da-DK" dirty="0" smtClean="0"/>
              <a:t>Videndeling på tværs </a:t>
            </a:r>
          </a:p>
          <a:p>
            <a:r>
              <a:rPr lang="da-DK" dirty="0" err="1" smtClean="0"/>
              <a:t>Samskabelse</a:t>
            </a:r>
            <a:r>
              <a:rPr lang="da-DK" dirty="0" smtClean="0"/>
              <a:t> </a:t>
            </a:r>
            <a:endParaRPr lang="da-DK" dirty="0"/>
          </a:p>
        </p:txBody>
      </p:sp>
      <p:sp>
        <p:nvSpPr>
          <p:cNvPr id="4" name="Pladsholder til slidenummer 3"/>
          <p:cNvSpPr>
            <a:spLocks noGrp="1"/>
          </p:cNvSpPr>
          <p:nvPr>
            <p:ph type="sldNum" sz="quarter" idx="12"/>
          </p:nvPr>
        </p:nvSpPr>
        <p:spPr/>
        <p:txBody>
          <a:bodyPr/>
          <a:lstStyle/>
          <a:p>
            <a:fld id="{151407A3-7B55-4274-8B46-13677547AC03}" type="slidenum">
              <a:rPr lang="da-DK" smtClean="0"/>
              <a:t>7</a:t>
            </a:fld>
            <a:endParaRPr lang="da-DK"/>
          </a:p>
        </p:txBody>
      </p:sp>
    </p:spTree>
    <p:extLst>
      <p:ext uri="{BB962C8B-B14F-4D97-AF65-F5344CB8AC3E}">
        <p14:creationId xmlns:p14="http://schemas.microsoft.com/office/powerpoint/2010/main" val="13623237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TotalTime>
  <Words>456</Words>
  <Application>Microsoft Office PowerPoint</Application>
  <PresentationFormat>Widescreen</PresentationFormat>
  <Paragraphs>93</Paragraphs>
  <Slides>7</Slides>
  <Notes>7</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7</vt:i4>
      </vt:variant>
    </vt:vector>
  </HeadingPairs>
  <TitlesOfParts>
    <vt:vector size="11" baseType="lpstr">
      <vt:lpstr>Arial</vt:lpstr>
      <vt:lpstr>Calibri</vt:lpstr>
      <vt:lpstr>Calibri Light</vt:lpstr>
      <vt:lpstr>Office-tema</vt:lpstr>
      <vt:lpstr>Frivillighed og medborgerskab i Region Syddanmark</vt:lpstr>
      <vt:lpstr>Indhold</vt:lpstr>
      <vt:lpstr>PowerPoint-præsentation</vt:lpstr>
      <vt:lpstr>PowerPoint-præsentation</vt:lpstr>
      <vt:lpstr>PowerPoint-præsentation</vt:lpstr>
      <vt:lpstr>Styrket samarbejde mellem kommune og region på frivillighedsområdet?</vt:lpstr>
      <vt:lpstr>Anbefalinger </vt:lpstr>
    </vt:vector>
  </TitlesOfParts>
  <Company>Region Syddanmark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Frivillighed og medborgerskab i Region Syddanmark</dc:title>
  <dc:creator>Lotte Slot Jensen</dc:creator>
  <cp:lastModifiedBy>Mona Andersen</cp:lastModifiedBy>
  <cp:revision>17</cp:revision>
  <dcterms:created xsi:type="dcterms:W3CDTF">2022-04-29T09:24:22Z</dcterms:created>
  <dcterms:modified xsi:type="dcterms:W3CDTF">2022-05-12T13:12:27Z</dcterms:modified>
</cp:coreProperties>
</file>